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335" r:id="rId3"/>
    <p:sldId id="322" r:id="rId4"/>
    <p:sldId id="337" r:id="rId5"/>
    <p:sldId id="338" r:id="rId6"/>
    <p:sldId id="339" r:id="rId7"/>
    <p:sldId id="340" r:id="rId8"/>
    <p:sldId id="336" r:id="rId9"/>
    <p:sldId id="325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F0074-7CB9-41C7-AEF2-45E52957EDF8}" type="datetimeFigureOut">
              <a:rPr lang="zh-TW" altLang="en-US" smtClean="0"/>
              <a:t>2024/7/6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10599-C49B-41DF-8242-A9B82029C65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94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715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398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027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3660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957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5127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127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95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29000"/>
            <a:ext cx="12192000" cy="34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37200" y="1815139"/>
            <a:ext cx="49660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0970533" y="-2233"/>
            <a:ext cx="1221600" cy="122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0792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84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600" cy="6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269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600" cy="60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1pPr>
            <a:lvl2pPr lvl="1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2pPr>
            <a:lvl3pPr lvl="2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3pPr>
            <a:lvl4pPr lvl="3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4pPr>
            <a:lvl5pPr lvl="4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5pPr>
            <a:lvl6pPr lvl="5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6pPr>
            <a:lvl7pPr lvl="6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7pPr>
            <a:lvl8pPr lvl="7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8pPr>
            <a:lvl9pPr lvl="8" algn="ctr" rtl="0">
              <a:buNone/>
              <a:defRPr sz="1733" b="1">
                <a:solidFill>
                  <a:schemeClr val="lt1"/>
                </a:solidFill>
                <a:latin typeface="Inria Serif"/>
                <a:ea typeface="Inria Serif"/>
                <a:cs typeface="Inria Serif"/>
                <a:sym typeface="Inria Serif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07600" y="1098367"/>
            <a:ext cx="2165200" cy="5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Playfair Display Regular"/>
              <a:buNone/>
              <a:defRPr sz="2200">
                <a:solidFill>
                  <a:schemeClr val="accent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84000" y="1835600"/>
            <a:ext cx="7900400" cy="44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▪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ria Serif Light"/>
              <a:buChar char="▫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●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Inria Serif Light"/>
              <a:buChar char="○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Inria Serif Light"/>
              <a:buChar char="■"/>
              <a:defRPr sz="2000">
                <a:solidFill>
                  <a:schemeClr val="dk1"/>
                </a:solidFill>
                <a:latin typeface="Inria Serif Light"/>
                <a:ea typeface="Inria Serif Light"/>
                <a:cs typeface="Inria Serif Light"/>
                <a:sym typeface="Inria Serif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58304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3474317" y="2449153"/>
            <a:ext cx="5129952" cy="9231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CC</a:t>
            </a:r>
            <a:r>
              <a:rPr lang="zh-TW" altLang="en-US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5333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Love</a:t>
            </a:r>
            <a:endParaRPr lang="zh-TW" altLang="en-US" sz="5333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89A5C31-6F8E-406D-A297-742F481FD5B0}"/>
              </a:ext>
            </a:extLst>
          </p:cNvPr>
          <p:cNvSpPr txBox="1"/>
          <p:nvPr/>
        </p:nvSpPr>
        <p:spPr>
          <a:xfrm>
            <a:off x="3116062" y="3429000"/>
            <a:ext cx="6755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altLang="zh-TW" sz="3200" b="1" kern="0" dirty="0">
                <a:solidFill>
                  <a:srgbClr val="F5F1F0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Love Doudou 55</a:t>
            </a:r>
            <a:r>
              <a:rPr lang="zh-TW" altLang="en-US" sz="3200" b="1" kern="0" dirty="0">
                <a:solidFill>
                  <a:srgbClr val="F5F1F0">
                    <a:lumMod val="2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美顏花萃精華介紹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2535659" y="185325"/>
            <a:ext cx="7016919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Love Doudou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美顏花萃精華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A72AE5B-891B-475F-8F0B-E7C4A6E168E9}"/>
              </a:ext>
            </a:extLst>
          </p:cNvPr>
          <p:cNvSpPr txBox="1"/>
          <p:nvPr/>
        </p:nvSpPr>
        <p:spPr>
          <a:xfrm>
            <a:off x="1668959" y="1029891"/>
            <a:ext cx="8854083" cy="507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4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商品特色</a:t>
            </a:r>
            <a:endParaRPr lang="en-US" altLang="zh-TW" sz="24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1.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全肌膚可適用，特別適合乾性、敏感性肌膚</a:t>
            </a:r>
            <a:endParaRPr lang="en-US" altLang="zh-TW" sz="2133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2.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孕婦、孩童皆可使用</a:t>
            </a:r>
            <a:endParaRPr lang="en-US" altLang="zh-TW" sz="2133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3.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具滋潤、撫平細紋、保濕滋養，使肌膚健康富有光澤、回復肌膚彈性</a:t>
            </a:r>
            <a:endParaRPr lang="en-US" altLang="zh-TW" sz="2133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4.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會呼吸的保養油，黃金比例調配，不厚重不油膩，</a:t>
            </a: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3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秒快速吸收</a:t>
            </a:r>
            <a:endParaRPr lang="en-US" altLang="zh-TW" sz="2133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5.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含有維他命</a:t>
            </a: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油</a:t>
            </a: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(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高達</a:t>
            </a: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10%)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，以及沙棘油，有助於修復滋養肌膚</a:t>
            </a:r>
            <a:endParaRPr lang="en-US" altLang="zh-TW" sz="2133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altLang="zh-TW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6.</a:t>
            </a: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 結合多種珍貴花草植萃精華，感受身心被大自然包圍</a:t>
            </a:r>
            <a:endParaRPr lang="en-US" altLang="zh-TW" sz="2133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4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用法</a:t>
            </a:r>
            <a:endParaRPr lang="en-US" altLang="zh-TW" sz="24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zh-TW" altLang="en-US" sz="2133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掌心取數滴保養油，擦於臉部或全身進行按摩吸收，增加保濕滋潤度，亦可搭配乳液混搭做使用。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4A9FC26-4DA4-49D7-B29E-1980DB67163C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61B33EE-651D-4E31-9E20-AB02CD66FE8C}"/>
              </a:ext>
            </a:extLst>
          </p:cNvPr>
          <p:cNvSpPr/>
          <p:nvPr/>
        </p:nvSpPr>
        <p:spPr>
          <a:xfrm>
            <a:off x="10012924" y="5925444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1966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2809617" y="205991"/>
            <a:ext cx="6580239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美顏花萃精華 成分特色介紹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BB9F892-3181-4C6B-97C0-E726E2D7B0D5}"/>
              </a:ext>
            </a:extLst>
          </p:cNvPr>
          <p:cNvSpPr/>
          <p:nvPr/>
        </p:nvSpPr>
        <p:spPr>
          <a:xfrm>
            <a:off x="2152029" y="1504496"/>
            <a:ext cx="4730163" cy="398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26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沙棘油</a:t>
            </a:r>
            <a:endParaRPr lang="en-US" altLang="zh-TW" sz="2667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algn="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沙棘油是一種從沙棘果實中提取的植物油，沙棘油是一種廣泛分布於歐亞大陸的灌木植物。沙棘油是以其豐富的營養成分和多種健康益處而受到青睞。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沙棘油有「維生素寶庫」之美名，富含維生素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C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、維生素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、維生素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和多種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B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族維生素。它還含有大量的不飽和脂肪酸，包括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omega-3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6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7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、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9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。沙棘油中也含有多種礦物質和微量元素，如鐵、鈣、鎂和鋅。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881991-25BC-440A-A8F2-E91E6EAC7DD8}"/>
              </a:ext>
            </a:extLst>
          </p:cNvPr>
          <p:cNvSpPr/>
          <p:nvPr/>
        </p:nvSpPr>
        <p:spPr>
          <a:xfrm>
            <a:off x="10032298" y="5928272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B003CA9-872F-4A11-8353-9BFA08FD241B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5652D256-D42B-4E4B-AE15-D5167F7C4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184" y="1504497"/>
            <a:ext cx="3082025" cy="4120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36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2809617" y="205991"/>
            <a:ext cx="6580239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美顏花萃精華 成分特色介紹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BB9F892-3181-4C6B-97C0-E726E2D7B0D5}"/>
              </a:ext>
            </a:extLst>
          </p:cNvPr>
          <p:cNvSpPr/>
          <p:nvPr/>
        </p:nvSpPr>
        <p:spPr>
          <a:xfrm>
            <a:off x="2159117" y="1310015"/>
            <a:ext cx="4730163" cy="398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26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沙棘油  </a:t>
            </a:r>
            <a:endParaRPr lang="en-US" altLang="zh-TW" sz="2667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皮膚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保濕和滋潤：沙棘油含有豐富的脂肪酸和維生素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，這些成分有助於深層滋潤皮膚，防止乾燥和脫屑。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可以改善皮膚的水分屏障功能，使皮膚保持柔軟和光滑。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沙棘油中維生素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C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和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能中和自由基，減少氧化壓力，從而減緩皮膚衰老、淡化細紋、提升皮膚的彈性和緊緻度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鎮靜、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舒緩被曬傷或受刺激的皮膚。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881991-25BC-440A-A8F2-E91E6EAC7DD8}"/>
              </a:ext>
            </a:extLst>
          </p:cNvPr>
          <p:cNvSpPr/>
          <p:nvPr/>
        </p:nvSpPr>
        <p:spPr>
          <a:xfrm>
            <a:off x="10032298" y="5928272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B003CA9-872F-4A11-8353-9BFA08FD241B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2310C73-4DAA-4202-8DC5-0B15B8811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907" y="1661338"/>
            <a:ext cx="3535325" cy="35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31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560AF60-D905-4D97-841B-58839AE4E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185" y="1531977"/>
            <a:ext cx="3082024" cy="4093428"/>
          </a:xfrm>
          <a:prstGeom prst="rect">
            <a:avLst/>
          </a:prstGeom>
        </p:spPr>
      </p:pic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2809617" y="205991"/>
            <a:ext cx="6580239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美顏花萃精華 成分特色介紹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BB9F892-3181-4C6B-97C0-E726E2D7B0D5}"/>
              </a:ext>
            </a:extLst>
          </p:cNvPr>
          <p:cNvSpPr/>
          <p:nvPr/>
        </p:nvSpPr>
        <p:spPr>
          <a:xfrm>
            <a:off x="2237089" y="1433612"/>
            <a:ext cx="4333832" cy="3617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26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維他命</a:t>
            </a:r>
            <a:r>
              <a:rPr lang="en-US" altLang="zh-TW" sz="26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26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油</a:t>
            </a:r>
            <a:r>
              <a:rPr lang="en-US" altLang="zh-TW" sz="26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-</a:t>
            </a:r>
            <a:r>
              <a:rPr lang="zh-TW" altLang="en-US" sz="26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天然的抗氧化劑</a:t>
            </a:r>
            <a:endParaRPr lang="en-US" altLang="zh-TW" sz="2667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維他命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油（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Vitamin E Oil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）一種脂溶性抗氧化劑，具有多種對皮膚和身體健康的益處。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維他命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油可以從多種天然植物油中提取，例如小麥胚芽油、杏仁油、葵花籽油和橄欖油。這些天然油含有高濃度的維他命</a:t>
            </a:r>
            <a:r>
              <a:rPr lang="en-US" altLang="zh-TW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1600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及其他營養成分。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廣泛用於美容護膚、醫療、身體免疫系統、及食品補充劑等領域。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881991-25BC-440A-A8F2-E91E6EAC7DD8}"/>
              </a:ext>
            </a:extLst>
          </p:cNvPr>
          <p:cNvSpPr/>
          <p:nvPr/>
        </p:nvSpPr>
        <p:spPr>
          <a:xfrm>
            <a:off x="10032298" y="5928272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B003CA9-872F-4A11-8353-9BFA08FD241B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755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AD7237BF-C4F8-4DAC-ACE1-E9685FCED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185" y="1531976"/>
            <a:ext cx="3082024" cy="4093427"/>
          </a:xfrm>
          <a:prstGeom prst="rect">
            <a:avLst/>
          </a:prstGeom>
        </p:spPr>
      </p:pic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2809617" y="205991"/>
            <a:ext cx="6580239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美顏花萃精華 成分特色介紹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BB9F892-3181-4C6B-97C0-E726E2D7B0D5}"/>
              </a:ext>
            </a:extLst>
          </p:cNvPr>
          <p:cNvSpPr/>
          <p:nvPr/>
        </p:nvSpPr>
        <p:spPr>
          <a:xfrm>
            <a:off x="2237089" y="1433612"/>
            <a:ext cx="4333832" cy="5094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26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維他命</a:t>
            </a:r>
            <a:r>
              <a:rPr lang="en-US" altLang="zh-TW" sz="26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26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油</a:t>
            </a:r>
            <a:endParaRPr lang="en-US" altLang="zh-TW" sz="2667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保濕和滋養：維他命</a:t>
            </a:r>
            <a:r>
              <a:rPr lang="en-US" altLang="zh-TW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油具有高度保濕的特性，能夠滲透皮膚深層，提供長效的滋潤。幫助修復皮膚屏障，防止水分流失，保持皮膚柔軟和光滑</a:t>
            </a:r>
            <a:endParaRPr lang="en-US" altLang="zh-TW" sz="16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保護皮膚：維他命</a:t>
            </a:r>
            <a:r>
              <a:rPr lang="en-US" altLang="zh-TW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E</a:t>
            </a: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油形成保護膜，保護因紫外線和環境污染的皮膚。減少因日曬引起的皮膚損傷。</a:t>
            </a:r>
            <a:endParaRPr lang="en-US" altLang="zh-TW" sz="16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延緩老化：幫助延緩細紋產生，提升皮膚的彈性和緊緻度。對於敏感不適的肌膚，有舒緩作用。</a:t>
            </a:r>
            <a:endParaRPr lang="en-US" altLang="zh-TW" sz="16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endParaRPr lang="en-US" altLang="zh-TW" sz="16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881991-25BC-440A-A8F2-E91E6EAC7DD8}"/>
              </a:ext>
            </a:extLst>
          </p:cNvPr>
          <p:cNvSpPr/>
          <p:nvPr/>
        </p:nvSpPr>
        <p:spPr>
          <a:xfrm>
            <a:off x="10032298" y="5928272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B003CA9-872F-4A11-8353-9BFA08FD241B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261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0C1D8E4E-45F1-443D-8AC0-41CD56E0B6B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84237" y="1681743"/>
            <a:ext cx="3082024" cy="3793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2809617" y="205991"/>
            <a:ext cx="6580239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美顏花萃精華 成分特色介紹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BB9F892-3181-4C6B-97C0-E726E2D7B0D5}"/>
              </a:ext>
            </a:extLst>
          </p:cNvPr>
          <p:cNvSpPr/>
          <p:nvPr/>
        </p:nvSpPr>
        <p:spPr>
          <a:xfrm>
            <a:off x="2237089" y="1433612"/>
            <a:ext cx="4333832" cy="398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2667" b="1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沉香精油</a:t>
            </a:r>
            <a:endParaRPr lang="en-US" altLang="zh-TW" sz="2667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沉香精油（</a:t>
            </a:r>
            <a:r>
              <a:rPr lang="en-US" altLang="zh-TW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Agarwood Oil</a:t>
            </a: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，也稱為</a:t>
            </a:r>
            <a:r>
              <a:rPr lang="en-US" altLang="zh-TW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Oud Oil</a:t>
            </a: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）是一種稀有且昂貴的精油，提取自沉香木樹木受真菌感染後形成的樹脂。</a:t>
            </a:r>
            <a:endParaRPr lang="en-US" altLang="zh-TW" sz="16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沉香獨特的香氣具有強大的鎮靜作用，有助於減輕壓力和焦慮，促進身心放鬆。可以用於香薰療法，幫助平靜心靈，提高冥想和瑜伽的效果。</a:t>
            </a:r>
            <a:endParaRPr lang="en-US" altLang="zh-TW" sz="1600" b="1" kern="0" dirty="0">
              <a:solidFill>
                <a:srgbClr val="F5F1F0">
                  <a:lumMod val="1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b="1" kern="0" dirty="0">
                <a:solidFill>
                  <a:srgbClr val="F5F1F0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◆ 除了香氣療癒之外，亦可添加到護膚品中，幫助滋養和修復皮膚。</a:t>
            </a:r>
            <a:endParaRPr lang="en-US" altLang="zh-TW" sz="1600" b="1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881991-25BC-440A-A8F2-E91E6EAC7DD8}"/>
              </a:ext>
            </a:extLst>
          </p:cNvPr>
          <p:cNvSpPr/>
          <p:nvPr/>
        </p:nvSpPr>
        <p:spPr>
          <a:xfrm>
            <a:off x="10032298" y="5928272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B003CA9-872F-4A11-8353-9BFA08FD241B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412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3277509" y="191146"/>
            <a:ext cx="5666539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美顏花萃精華 成分介紹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405EA89-0F77-4114-8B63-594F4DDB156F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52188" y="3590547"/>
            <a:ext cx="1790515" cy="13729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DBC81C9-3583-41BD-B3DA-85664A17B616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4"/>
          <a:stretch/>
        </p:blipFill>
        <p:spPr bwMode="auto">
          <a:xfrm>
            <a:off x="4990161" y="3497108"/>
            <a:ext cx="1928339" cy="146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A523EDB-01E6-4D7A-BD68-547886B73280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41"/>
          <a:stretch/>
        </p:blipFill>
        <p:spPr bwMode="auto">
          <a:xfrm>
            <a:off x="8011851" y="3590546"/>
            <a:ext cx="2014043" cy="146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58E46ACC-1686-4BB2-970E-B2DD0BC0FBF9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16"/>
          <a:stretch/>
        </p:blipFill>
        <p:spPr bwMode="auto">
          <a:xfrm>
            <a:off x="1759341" y="992917"/>
            <a:ext cx="1928339" cy="146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4" descr="山茶花對皮膚的作用與功效，對人有什麼好處- 花卉百科園">
            <a:extLst>
              <a:ext uri="{FF2B5EF4-FFF2-40B4-BE49-F238E27FC236}">
                <a16:creationId xmlns:a16="http://schemas.microsoft.com/office/drawing/2014/main" id="{F94A9769-B938-4EAF-88AE-7526CF1FB1E9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64" y="992917"/>
            <a:ext cx="1928339" cy="146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C3917140-247D-4D03-B896-4E4935CD0660}"/>
              </a:ext>
            </a:extLst>
          </p:cNvPr>
          <p:cNvSpPr txBox="1"/>
          <p:nvPr/>
        </p:nvSpPr>
        <p:spPr>
          <a:xfrm>
            <a:off x="8089208" y="2561827"/>
            <a:ext cx="2369995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天竺葵精油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平衡油脂及身心療癒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BB9F892-3181-4C6B-97C0-E726E2D7B0D5}"/>
              </a:ext>
            </a:extLst>
          </p:cNvPr>
          <p:cNvSpPr/>
          <p:nvPr/>
        </p:nvSpPr>
        <p:spPr>
          <a:xfrm>
            <a:off x="1684813" y="2607733"/>
            <a:ext cx="2539856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印加果油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養顏美容、增添彈性光澤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0E37CD5-674F-4547-8232-D9C86F90C5EE}"/>
              </a:ext>
            </a:extLst>
          </p:cNvPr>
          <p:cNvSpPr/>
          <p:nvPr/>
        </p:nvSpPr>
        <p:spPr>
          <a:xfrm>
            <a:off x="4990161" y="2506395"/>
            <a:ext cx="3221176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山茶花精油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滋養、撫平細紋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9C244EA-2DC4-4602-96DB-C96B80A5B80C}"/>
              </a:ext>
            </a:extLst>
          </p:cNvPr>
          <p:cNvSpPr/>
          <p:nvPr/>
        </p:nvSpPr>
        <p:spPr>
          <a:xfrm>
            <a:off x="1759342" y="5205775"/>
            <a:ext cx="2100551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薰衣草精油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舒緩、鎮靜皮膚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99896FE-9BA2-4FB6-BA56-F0C947430C3D}"/>
              </a:ext>
            </a:extLst>
          </p:cNvPr>
          <p:cNvSpPr/>
          <p:nvPr/>
        </p:nvSpPr>
        <p:spPr>
          <a:xfrm>
            <a:off x="4944004" y="5169455"/>
            <a:ext cx="1881899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沒藥精油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護理、舒緩、修補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12A466C-2E54-4B5A-BA2C-60422B2F1E6E}"/>
              </a:ext>
            </a:extLst>
          </p:cNvPr>
          <p:cNvSpPr/>
          <p:nvPr/>
        </p:nvSpPr>
        <p:spPr>
          <a:xfrm>
            <a:off x="7929409" y="5204579"/>
            <a:ext cx="2441694" cy="78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岩蘭草精油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招財祈福美稱、護膚功效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881991-25BC-440A-A8F2-E91E6EAC7DD8}"/>
              </a:ext>
            </a:extLst>
          </p:cNvPr>
          <p:cNvSpPr/>
          <p:nvPr/>
        </p:nvSpPr>
        <p:spPr>
          <a:xfrm>
            <a:off x="10032298" y="5928272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B003CA9-872F-4A11-8353-9BFA08FD241B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9BF6EDE-8CAB-4629-B87C-83D50935830F}"/>
              </a:ext>
            </a:extLst>
          </p:cNvPr>
          <p:cNvPicPr preferRelativeResize="0"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8096293" y="1016392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521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73;p22">
            <a:extLst>
              <a:ext uri="{FF2B5EF4-FFF2-40B4-BE49-F238E27FC236}">
                <a16:creationId xmlns:a16="http://schemas.microsoft.com/office/drawing/2014/main" id="{96981B04-1324-4041-A013-32B37A6A4C88}"/>
              </a:ext>
            </a:extLst>
          </p:cNvPr>
          <p:cNvSpPr txBox="1">
            <a:spLocks/>
          </p:cNvSpPr>
          <p:nvPr/>
        </p:nvSpPr>
        <p:spPr>
          <a:xfrm>
            <a:off x="3297172" y="162693"/>
            <a:ext cx="5666539" cy="68396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US" altLang="zh-TW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3733" b="1" kern="0" dirty="0">
                <a:solidFill>
                  <a:srgbClr val="AD9B9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美顏花萃精華 成分介紹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405EA89-0F77-4114-8B63-594F4DDB156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88527" y="3590546"/>
            <a:ext cx="1929600" cy="146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DBC81C9-3583-41BD-B3DA-85664A17B61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35540" y="3590545"/>
            <a:ext cx="1929600" cy="1377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A523EDB-01E6-4D7A-BD68-547886B7328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8128668" y="3590546"/>
            <a:ext cx="1929600" cy="146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1EE47CF7-0629-499B-8608-DF85897230F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783276" y="969492"/>
            <a:ext cx="1929600" cy="1468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58E46ACC-1686-4BB2-970E-B2DD0BC0FBF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957764" y="1058461"/>
            <a:ext cx="2011897" cy="14664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F94A9769-B938-4EAF-88AE-7526CF1FB1E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897564" y="1032219"/>
            <a:ext cx="1929600" cy="1387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C3917140-247D-4D03-B896-4E4935CD0660}"/>
              </a:ext>
            </a:extLst>
          </p:cNvPr>
          <p:cNvSpPr txBox="1"/>
          <p:nvPr/>
        </p:nvSpPr>
        <p:spPr>
          <a:xfrm>
            <a:off x="7929410" y="2544431"/>
            <a:ext cx="2779119" cy="78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月桂葉精油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保濕、鎮靜肌膚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BB9F892-3181-4C6B-97C0-E726E2D7B0D5}"/>
              </a:ext>
            </a:extLst>
          </p:cNvPr>
          <p:cNvSpPr/>
          <p:nvPr/>
        </p:nvSpPr>
        <p:spPr>
          <a:xfrm>
            <a:off x="1784051" y="2561128"/>
            <a:ext cx="2309691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沉香精油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淨化、安定心神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50E37CD5-674F-4547-8232-D9C86F90C5EE}"/>
              </a:ext>
            </a:extLst>
          </p:cNvPr>
          <p:cNvSpPr/>
          <p:nvPr/>
        </p:nvSpPr>
        <p:spPr>
          <a:xfrm>
            <a:off x="4736431" y="2531104"/>
            <a:ext cx="2587399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依蘭精油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平衡情緒、調理肌膚油脂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9C244EA-2DC4-4602-96DB-C96B80A5B80C}"/>
              </a:ext>
            </a:extLst>
          </p:cNvPr>
          <p:cNvSpPr/>
          <p:nvPr/>
        </p:nvSpPr>
        <p:spPr>
          <a:xfrm>
            <a:off x="1759342" y="5205775"/>
            <a:ext cx="2100551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雪松精油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舒眠、安定神經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99896FE-9BA2-4FB6-BA56-F0C947430C3D}"/>
              </a:ext>
            </a:extLst>
          </p:cNvPr>
          <p:cNvSpPr/>
          <p:nvPr/>
        </p:nvSpPr>
        <p:spPr>
          <a:xfrm>
            <a:off x="4944004" y="5169455"/>
            <a:ext cx="2100549" cy="78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玫瑰精油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保濕、改善膚況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12A466C-2E54-4B5A-BA2C-60422B2F1E6E}"/>
              </a:ext>
            </a:extLst>
          </p:cNvPr>
          <p:cNvSpPr/>
          <p:nvPr/>
        </p:nvSpPr>
        <p:spPr>
          <a:xfrm>
            <a:off x="7929410" y="5204579"/>
            <a:ext cx="2852063" cy="78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乳香</a:t>
            </a:r>
            <a:r>
              <a:rPr lang="zh-TW" altLang="zh-TW" sz="1600" u="sng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精油</a:t>
            </a:r>
            <a:endParaRPr lang="en-US" altLang="zh-TW" sz="1600" u="sng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600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精油之王、古代貴族養膚聖品</a:t>
            </a:r>
            <a:endParaRPr lang="en-US" altLang="zh-TW" sz="1600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2626F83-0434-4D08-AAB0-665A92334753}"/>
              </a:ext>
            </a:extLst>
          </p:cNvPr>
          <p:cNvSpPr/>
          <p:nvPr/>
        </p:nvSpPr>
        <p:spPr>
          <a:xfrm>
            <a:off x="10058268" y="5980043"/>
            <a:ext cx="1547218" cy="3085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zh-TW" altLang="en-US" sz="1067" kern="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僅供內部教育訓練參考</a:t>
            </a:r>
            <a:endParaRPr lang="en-US" altLang="zh-TW" sz="1067" kern="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81949C9F-1FFA-4B04-982F-113773D6E16E}"/>
              </a:ext>
            </a:extLst>
          </p:cNvPr>
          <p:cNvSpPr txBox="1"/>
          <p:nvPr/>
        </p:nvSpPr>
        <p:spPr>
          <a:xfrm>
            <a:off x="8944048" y="6267459"/>
            <a:ext cx="3393331" cy="302803"/>
          </a:xfrm>
          <a:prstGeom prst="rect">
            <a:avLst/>
          </a:prstGeom>
          <a:noFill/>
        </p:spPr>
        <p:txBody>
          <a:bodyPr wrap="square" lIns="96739" tIns="48369" rIns="96739" bIns="48369" rtlCol="0" anchor="ctr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zh-TW" altLang="en-US" sz="1333" b="1" kern="0" dirty="0">
                <a:solidFill>
                  <a:srgbClr val="FFFFFF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阿多瑪國際香氛連鎖集團</a:t>
            </a:r>
            <a:endParaRPr lang="zh-CN" altLang="en-US" sz="1333" b="1" kern="0" dirty="0">
              <a:solidFill>
                <a:srgbClr val="FFFFFF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1950733"/>
      </p:ext>
    </p:extLst>
  </p:cSld>
  <p:clrMapOvr>
    <a:masterClrMapping/>
  </p:clrMapOvr>
</p:sld>
</file>

<file path=ppt/theme/theme1.xml><?xml version="1.0" encoding="utf-8"?>
<a:theme xmlns:a="http://schemas.openxmlformats.org/drawingml/2006/main" name="Paulina template">
  <a:themeElements>
    <a:clrScheme name="Custom 347">
      <a:dk1>
        <a:srgbClr val="756F6F"/>
      </a:dk1>
      <a:lt1>
        <a:srgbClr val="FFFFFF"/>
      </a:lt1>
      <a:dk2>
        <a:srgbClr val="A8A09D"/>
      </a:dk2>
      <a:lt2>
        <a:srgbClr val="F5F1F0"/>
      </a:lt2>
      <a:accent1>
        <a:srgbClr val="AD9B91"/>
      </a:accent1>
      <a:accent2>
        <a:srgbClr val="E2D1C2"/>
      </a:accent2>
      <a:accent3>
        <a:srgbClr val="C4CBBF"/>
      </a:accent3>
      <a:accent4>
        <a:srgbClr val="BFC8CB"/>
      </a:accent4>
      <a:accent5>
        <a:srgbClr val="E9DBDB"/>
      </a:accent5>
      <a:accent6>
        <a:srgbClr val="C5C4BF"/>
      </a:accent6>
      <a:hlink>
        <a:srgbClr val="413A3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931</Words>
  <Application>Microsoft Office PowerPoint</Application>
  <PresentationFormat>寬螢幕</PresentationFormat>
  <Paragraphs>80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Arial</vt:lpstr>
      <vt:lpstr>Calibri</vt:lpstr>
      <vt:lpstr>Inria Serif</vt:lpstr>
      <vt:lpstr>Inria Serif Light</vt:lpstr>
      <vt:lpstr>Playfair Display Regular</vt:lpstr>
      <vt:lpstr>微軟正黑體</vt:lpstr>
      <vt:lpstr>Paulina template</vt:lpstr>
      <vt:lpstr>CC Love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紹棋 洪</dc:creator>
  <cp:lastModifiedBy>紹棋 洪</cp:lastModifiedBy>
  <cp:revision>1</cp:revision>
  <dcterms:created xsi:type="dcterms:W3CDTF">2024-07-06T02:20:56Z</dcterms:created>
  <dcterms:modified xsi:type="dcterms:W3CDTF">2024-07-06T02:23:00Z</dcterms:modified>
</cp:coreProperties>
</file>