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333" r:id="rId3"/>
    <p:sldId id="334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B0C4A-177F-41B8-8462-33222BF01F7D}" type="datetimeFigureOut">
              <a:rPr lang="zh-TW" altLang="en-US" smtClean="0"/>
              <a:t>2024/7/6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96DD0-93A9-4E5C-8C37-A50457E640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2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2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9000"/>
            <a:ext cx="12192000" cy="34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7200" y="1815139"/>
            <a:ext cx="49660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970533" y="-2233"/>
            <a:ext cx="1221600" cy="122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79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600" cy="6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094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600" cy="6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7600" y="1098367"/>
            <a:ext cx="2165200" cy="5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84000" y="1835600"/>
            <a:ext cx="7900400" cy="4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227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474317" y="2449153"/>
            <a:ext cx="5129952" cy="9231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r>
              <a:rPr lang="zh-TW" altLang="en-US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Love</a:t>
            </a:r>
            <a:endParaRPr lang="zh-TW" altLang="en-US" sz="53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89A5C31-6F8E-406D-A297-742F481FD5B0}"/>
              </a:ext>
            </a:extLst>
          </p:cNvPr>
          <p:cNvSpPr txBox="1"/>
          <p:nvPr/>
        </p:nvSpPr>
        <p:spPr>
          <a:xfrm>
            <a:off x="1369639" y="3429000"/>
            <a:ext cx="933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zh-TW" sz="3200" b="1" kern="0" dirty="0">
                <a:solidFill>
                  <a:srgbClr val="F5F1F0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Love Doudou </a:t>
            </a:r>
            <a:r>
              <a:rPr lang="zh-TW" altLang="en-US" sz="3200" b="1" kern="0" dirty="0">
                <a:solidFill>
                  <a:srgbClr val="F5F1F0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果香潔淨二合一洗沐乳產品介紹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2315432" y="196822"/>
            <a:ext cx="8000976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Love Doudou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果香潔淨二合一洗沐乳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72AE5B-891B-475F-8F0B-E7C4A6E168E9}"/>
              </a:ext>
            </a:extLst>
          </p:cNvPr>
          <p:cNvSpPr txBox="1"/>
          <p:nvPr/>
        </p:nvSpPr>
        <p:spPr>
          <a:xfrm>
            <a:off x="1891891" y="880785"/>
            <a:ext cx="8649587" cy="631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4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◆優勢</a:t>
            </a:r>
            <a:endParaRPr lang="en-US" altLang="zh-TW" sz="24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1.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全膚質適用，敏感肌亦可使用。洗髮、沐浴一次完成，保持清新舒爽消除異味。</a:t>
            </a:r>
            <a:b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2.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含有多種保濕植物萃取液：蘆薈萃取、枸杞萃取、山芙蓉萃取、蝶豆花萃取，能有效保濕，減緩眼周老化。</a:t>
            </a: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3.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成分溫和不刺激，調理皮膚及頭皮的油水平衡，維持保濕不泛油。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4.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添加金黃沙棘油，有助於修復滋養肌膚不僅能保護肌膚，提升肌膚對外在環境的防護力。</a:t>
            </a: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5.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含多種保濕植物萃取液：枸杞萃取、山芙蓉萃取、蝶豆花萃取，能有效保濕，保溼及修護，舒緩肌膚</a:t>
            </a: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6.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柑橘檸檬精油萃取，清新舒緩心情，同時嫩白肌膚。</a:t>
            </a: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4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用法：</a:t>
            </a:r>
            <a:endParaRPr lang="en-US" altLang="zh-TW" sz="24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適量搓揉起泡後，清潔全身肌膚、頭皮及髮絲，再以清水沖凈即可。</a:t>
            </a: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4A9FC26-4DA4-49D7-B29E-1980DB67163C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9546A1-44F1-4203-B2C4-C4EDD6D04562}"/>
              </a:ext>
            </a:extLst>
          </p:cNvPr>
          <p:cNvSpPr/>
          <p:nvPr/>
        </p:nvSpPr>
        <p:spPr>
          <a:xfrm>
            <a:off x="10058268" y="5980043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57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C720E6DB-91E0-409F-930E-D29E24A123C1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C6172D-CCBE-4415-84A8-3AFB914CB001}"/>
              </a:ext>
            </a:extLst>
          </p:cNvPr>
          <p:cNvSpPr/>
          <p:nvPr/>
        </p:nvSpPr>
        <p:spPr>
          <a:xfrm>
            <a:off x="10058268" y="5980043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9CF599C-6997-4F8D-9D30-A829C2A2C2D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32895" y="1038611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7342B00-7598-44B4-A228-788B4AAD54AB}"/>
              </a:ext>
            </a:extLst>
          </p:cNvPr>
          <p:cNvSpPr/>
          <p:nvPr/>
        </p:nvSpPr>
        <p:spPr>
          <a:xfrm>
            <a:off x="1784051" y="2546469"/>
            <a:ext cx="2309691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沙棘油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抗氧化，修護肌膚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8392AFB-57FB-4A9C-B98B-DB0E83F02F9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84051" y="3671512"/>
            <a:ext cx="1978444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1C61257-6780-4E18-8B66-A844CC206867}"/>
              </a:ext>
            </a:extLst>
          </p:cNvPr>
          <p:cNvSpPr/>
          <p:nvPr/>
        </p:nvSpPr>
        <p:spPr>
          <a:xfrm>
            <a:off x="1814085" y="5206621"/>
            <a:ext cx="2506064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檸檬精油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嫩白肌膚、平衡頭皮油脂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25D9835-D64D-4248-82BF-9DE82CF371D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16105" y="3671512"/>
            <a:ext cx="2058811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27BB86D-1F08-404F-82BA-91594AB6EE19}"/>
              </a:ext>
            </a:extLst>
          </p:cNvPr>
          <p:cNvSpPr/>
          <p:nvPr/>
        </p:nvSpPr>
        <p:spPr>
          <a:xfrm>
            <a:off x="4825706" y="5206621"/>
            <a:ext cx="2145783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葡萄柚精油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清新香味平衡身心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5F31798-A4BE-4349-8427-883B0193772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746848" y="3724897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29C6EDB-3C2C-4C73-B3D1-04BA48C33F6E}"/>
              </a:ext>
            </a:extLst>
          </p:cNvPr>
          <p:cNvSpPr/>
          <p:nvPr/>
        </p:nvSpPr>
        <p:spPr>
          <a:xfrm>
            <a:off x="7746849" y="5219546"/>
            <a:ext cx="2031325" cy="78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蝶豆花萃取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促進頭髮健康、強韌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0" name="Google Shape;173;p22">
            <a:extLst>
              <a:ext uri="{FF2B5EF4-FFF2-40B4-BE49-F238E27FC236}">
                <a16:creationId xmlns:a16="http://schemas.microsoft.com/office/drawing/2014/main" id="{66D9A550-5EFD-4108-8E67-D6E055414AC7}"/>
              </a:ext>
            </a:extLst>
          </p:cNvPr>
          <p:cNvSpPr txBox="1">
            <a:spLocks/>
          </p:cNvSpPr>
          <p:nvPr/>
        </p:nvSpPr>
        <p:spPr>
          <a:xfrm>
            <a:off x="2315432" y="196822"/>
            <a:ext cx="8000976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Love Doudou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果香潔淨二合一洗沐乳</a:t>
            </a: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FD17F675-0C1B-4303-B2B3-90301E5F653C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4"/>
          <a:stretch/>
        </p:blipFill>
        <p:spPr bwMode="auto">
          <a:xfrm>
            <a:off x="4734915" y="1038611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85750D12-970A-48A2-BACC-3686CA91B31A}"/>
              </a:ext>
            </a:extLst>
          </p:cNvPr>
          <p:cNvSpPr/>
          <p:nvPr/>
        </p:nvSpPr>
        <p:spPr>
          <a:xfrm>
            <a:off x="4734915" y="2546469"/>
            <a:ext cx="1881899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枸杞萃取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維持皮膚晶亮健康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138914B-78F9-4987-926F-2A1EE9924ADB}"/>
              </a:ext>
            </a:extLst>
          </p:cNvPr>
          <p:cNvSpPr/>
          <p:nvPr/>
        </p:nvSpPr>
        <p:spPr>
          <a:xfrm>
            <a:off x="7819766" y="2566538"/>
            <a:ext cx="1826141" cy="78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山芙蓉萃取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強化肌膚保水機制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430AFB22-3FAB-410C-BFD8-A482C67E83A9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1"/>
          <a:stretch/>
        </p:blipFill>
        <p:spPr bwMode="auto">
          <a:xfrm>
            <a:off x="7732748" y="1082917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9601779"/>
      </p:ext>
    </p:extLst>
  </p:cSld>
  <p:clrMapOvr>
    <a:masterClrMapping/>
  </p:clrMapOvr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寬螢幕</PresentationFormat>
  <Paragraphs>28</Paragraphs>
  <Slides>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Arial</vt:lpstr>
      <vt:lpstr>Calibri</vt:lpstr>
      <vt:lpstr>Inria Serif</vt:lpstr>
      <vt:lpstr>Inria Serif Light</vt:lpstr>
      <vt:lpstr>Playfair Display Regular</vt:lpstr>
      <vt:lpstr>微軟正黑體</vt:lpstr>
      <vt:lpstr>Paulina template</vt:lpstr>
      <vt:lpstr>CC Love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紹棋 洪</dc:creator>
  <cp:lastModifiedBy>紹棋 洪</cp:lastModifiedBy>
  <cp:revision>1</cp:revision>
  <dcterms:created xsi:type="dcterms:W3CDTF">2024-07-06T02:27:44Z</dcterms:created>
  <dcterms:modified xsi:type="dcterms:W3CDTF">2024-07-06T02:28:25Z</dcterms:modified>
</cp:coreProperties>
</file>