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327" r:id="rId3"/>
    <p:sldId id="331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1116B-8A21-4B24-9F71-A35481E26D89}" type="datetimeFigureOut">
              <a:rPr lang="zh-TW" altLang="en-US" smtClean="0"/>
              <a:t>2024/7/6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A2C6-EAA5-4302-9063-A590EEA7B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12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9000"/>
            <a:ext cx="12192000" cy="34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1815139"/>
            <a:ext cx="49660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970533" y="-2233"/>
            <a:ext cx="1221600" cy="122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80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935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7600" y="1098367"/>
            <a:ext cx="2165200" cy="5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84000" y="1835600"/>
            <a:ext cx="7900400" cy="4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064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474317" y="2449153"/>
            <a:ext cx="5129952" cy="9231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Love</a:t>
            </a:r>
            <a:endParaRPr lang="zh-TW" altLang="en-US" sz="53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89A5C31-6F8E-406D-A297-742F481FD5B0}"/>
              </a:ext>
            </a:extLst>
          </p:cNvPr>
          <p:cNvSpPr txBox="1"/>
          <p:nvPr/>
        </p:nvSpPr>
        <p:spPr>
          <a:xfrm>
            <a:off x="1751378" y="3429000"/>
            <a:ext cx="857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TW" sz="3200" b="1" kern="0" dirty="0">
                <a:solidFill>
                  <a:srgbClr val="F5F1F0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Love Doudou </a:t>
            </a:r>
            <a:r>
              <a:rPr lang="zh-TW" altLang="en-US" sz="3200" b="1" kern="0" dirty="0">
                <a:solidFill>
                  <a:srgbClr val="F5F1F0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輕鬆舒壓滾珠瓶產品介紹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2743168" y="194973"/>
            <a:ext cx="6705664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Doudou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輕鬆舒壓滾珠瓶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72AE5B-891B-475F-8F0B-E7C4A6E168E9}"/>
              </a:ext>
            </a:extLst>
          </p:cNvPr>
          <p:cNvSpPr txBox="1"/>
          <p:nvPr/>
        </p:nvSpPr>
        <p:spPr>
          <a:xfrm>
            <a:off x="1991127" y="1176855"/>
            <a:ext cx="8649587" cy="557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4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商品特色</a:t>
            </a:r>
            <a:endParaRPr lang="en-US" altLang="zh-TW" sz="24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焦慮緊張、委靡不振時，可提振精神，放鬆鎮定</a:t>
            </a:r>
            <a:b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身體燥熱情緒不穩時可塗抹肩頸、太陽穴部分使用，使其涼感提振精神後達到放鬆安定，亦可透過嗅吸香味提升腦中含氧量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牛膝草精油是消化道、呼吸道防禦尖兵，預防感冒、舒緩喉嚨不適症狀。沉香精油的木質氣息則安定人心。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4.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草本木質清新香氣，被大自然芬多精包圍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4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用法</a:t>
            </a:r>
            <a:endParaRPr lang="en-US" altLang="zh-TW" sz="24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利用滾珠精油棒在太陽穴、頸部和手腕等脈搏處滾動數次，透過嗅聞精油的方式，或搭配滾珠按摩，都能有舒緩作用。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4A9FC26-4DA4-49D7-B29E-1980DB67163C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9546A1-44F1-4203-B2C4-C4EDD6D04562}"/>
              </a:ext>
            </a:extLst>
          </p:cNvPr>
          <p:cNvSpPr/>
          <p:nvPr/>
        </p:nvSpPr>
        <p:spPr>
          <a:xfrm>
            <a:off x="10058268" y="5980043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58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C720E6DB-91E0-409F-930E-D29E24A123C1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C6172D-CCBE-4415-84A8-3AFB914CB001}"/>
              </a:ext>
            </a:extLst>
          </p:cNvPr>
          <p:cNvSpPr/>
          <p:nvPr/>
        </p:nvSpPr>
        <p:spPr>
          <a:xfrm>
            <a:off x="10058268" y="5980043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9CF599C-6997-4F8D-9D30-A829C2A2C2D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32895" y="1038611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7342B00-7598-44B4-A228-788B4AAD54AB}"/>
              </a:ext>
            </a:extLst>
          </p:cNvPr>
          <p:cNvSpPr/>
          <p:nvPr/>
        </p:nvSpPr>
        <p:spPr>
          <a:xfrm>
            <a:off x="1784051" y="2546469"/>
            <a:ext cx="2309691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沙棘油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抗氧化，修護肌膚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8" name="Google Shape;173;p22">
            <a:extLst>
              <a:ext uri="{FF2B5EF4-FFF2-40B4-BE49-F238E27FC236}">
                <a16:creationId xmlns:a16="http://schemas.microsoft.com/office/drawing/2014/main" id="{3B7D3F17-6E33-424A-BE94-04E7EC5ABA56}"/>
              </a:ext>
            </a:extLst>
          </p:cNvPr>
          <p:cNvSpPr txBox="1">
            <a:spLocks/>
          </p:cNvSpPr>
          <p:nvPr/>
        </p:nvSpPr>
        <p:spPr>
          <a:xfrm>
            <a:off x="3242148" y="190350"/>
            <a:ext cx="566653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輕鬆舒壓滾珠瓶 成分介紹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5453FFF-A3CD-4EC9-B4C7-613965B166F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8709" y="1038611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34E09A9-910C-4BEA-B944-8B797D4D0C82}"/>
              </a:ext>
            </a:extLst>
          </p:cNvPr>
          <p:cNvSpPr/>
          <p:nvPr/>
        </p:nvSpPr>
        <p:spPr>
          <a:xfrm>
            <a:off x="4931288" y="2546470"/>
            <a:ext cx="2309691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沉香精油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淨化、安定心神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8392AFB-57FB-4A9C-B98B-DB0E83F02F9E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95" y="3639552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1C61257-6780-4E18-8B66-A844CC206867}"/>
              </a:ext>
            </a:extLst>
          </p:cNvPr>
          <p:cNvSpPr/>
          <p:nvPr/>
        </p:nvSpPr>
        <p:spPr>
          <a:xfrm>
            <a:off x="1372384" y="5206621"/>
            <a:ext cx="2893137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牛膝草精油</a:t>
            </a:r>
            <a:r>
              <a:rPr lang="en-US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消化系統的補藥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舒緩及預防感冒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4CF2B9E-3839-4355-B54C-E4C14D9E0C0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9"/>
          <a:stretch/>
        </p:blipFill>
        <p:spPr>
          <a:xfrm>
            <a:off x="7824524" y="1058711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4990E09-17DA-47B9-A2C6-59079F72F1F9}"/>
              </a:ext>
            </a:extLst>
          </p:cNvPr>
          <p:cNvSpPr/>
          <p:nvPr/>
        </p:nvSpPr>
        <p:spPr>
          <a:xfrm>
            <a:off x="7746848" y="2546469"/>
            <a:ext cx="2453091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天竺葵精油</a:t>
            </a:r>
            <a:r>
              <a:rPr lang="en-US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修護活化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補氣、循環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25D9835-D64D-4248-82BF-9DE82CF371DB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09" y="3671512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27BB86D-1F08-404F-82BA-91594AB6EE19}"/>
              </a:ext>
            </a:extLst>
          </p:cNvPr>
          <p:cNvSpPr/>
          <p:nvPr/>
        </p:nvSpPr>
        <p:spPr>
          <a:xfrm>
            <a:off x="4734915" y="5163493"/>
            <a:ext cx="2506064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杜松精油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舒解疲勞焦躁、清新活力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5F31798-A4BE-4349-8427-883B0193772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48" y="3691612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29C6EDB-3C2C-4C73-B3D1-04BA48C33F6E}"/>
              </a:ext>
            </a:extLst>
          </p:cNvPr>
          <p:cNvSpPr/>
          <p:nvPr/>
        </p:nvSpPr>
        <p:spPr>
          <a:xfrm>
            <a:off x="7964839" y="5206622"/>
            <a:ext cx="1826141" cy="78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絲柏精油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舒緩四肢腫脹不適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62469"/>
      </p:ext>
    </p:extLst>
  </p:cSld>
  <p:clrMapOvr>
    <a:masterClrMapping/>
  </p:clrMapOvr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寬螢幕</PresentationFormat>
  <Paragraphs>26</Paragraphs>
  <Slides>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Arial</vt:lpstr>
      <vt:lpstr>Calibri</vt:lpstr>
      <vt:lpstr>Inria Serif</vt:lpstr>
      <vt:lpstr>Inria Serif Light</vt:lpstr>
      <vt:lpstr>Playfair Display Regular</vt:lpstr>
      <vt:lpstr>微軟正黑體</vt:lpstr>
      <vt:lpstr>Paulina template</vt:lpstr>
      <vt:lpstr>CC Love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紹棋 洪</dc:creator>
  <cp:lastModifiedBy>紹棋 洪</cp:lastModifiedBy>
  <cp:revision>1</cp:revision>
  <dcterms:created xsi:type="dcterms:W3CDTF">2024-07-06T02:26:15Z</dcterms:created>
  <dcterms:modified xsi:type="dcterms:W3CDTF">2024-07-06T02:27:16Z</dcterms:modified>
</cp:coreProperties>
</file>