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7"/>
  </p:notesMasterIdLst>
  <p:sldIdLst>
    <p:sldId id="256" r:id="rId3"/>
    <p:sldId id="326" r:id="rId4"/>
    <p:sldId id="332" r:id="rId5"/>
    <p:sldId id="329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E7447-B59C-4B9F-AC6C-E071A4815E76}" type="datetimeFigureOut">
              <a:rPr lang="zh-TW" altLang="en-US" smtClean="0"/>
              <a:t>2024/7/6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91656-5A62-4ECA-AAF7-3819F87F0A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61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09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936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230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84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584400" y="6250333"/>
            <a:ext cx="607600" cy="6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087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429000"/>
            <a:ext cx="12192000" cy="342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37200" y="1815139"/>
            <a:ext cx="49660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0970533" y="-2233"/>
            <a:ext cx="1221600" cy="122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386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84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584400" y="6250333"/>
            <a:ext cx="607600" cy="6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014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584400" y="6250333"/>
            <a:ext cx="607600" cy="60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lvl="1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lvl="2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lvl="3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lvl="4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lvl="5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lvl="6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lvl="7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lvl="8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7600" y="1098367"/>
            <a:ext cx="2165200" cy="5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684000" y="1835600"/>
            <a:ext cx="7900400" cy="4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▪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5211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584400" y="6250333"/>
            <a:ext cx="607600" cy="60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lvl="1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lvl="2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lvl="3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lvl="4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lvl="5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lvl="6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lvl="7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lvl="8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7600" y="1098367"/>
            <a:ext cx="2165200" cy="5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684000" y="1835600"/>
            <a:ext cx="7900400" cy="4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▪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7482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3474317" y="2449153"/>
            <a:ext cx="5129952" cy="9231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altLang="zh-TW" sz="53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CC</a:t>
            </a:r>
            <a:r>
              <a:rPr lang="zh-TW" altLang="en-US" sz="53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3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Love</a:t>
            </a:r>
            <a:endParaRPr lang="zh-TW" altLang="en-US" sz="5333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89A5C31-6F8E-406D-A297-742F481FD5B0}"/>
              </a:ext>
            </a:extLst>
          </p:cNvPr>
          <p:cNvSpPr txBox="1"/>
          <p:nvPr/>
        </p:nvSpPr>
        <p:spPr>
          <a:xfrm>
            <a:off x="2769833" y="3429000"/>
            <a:ext cx="7395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altLang="zh-TW" sz="3200" b="1" kern="0" dirty="0">
                <a:solidFill>
                  <a:srgbClr val="F5F1F0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Love Doudou </a:t>
            </a:r>
            <a:r>
              <a:rPr lang="zh-TW" altLang="en-US" sz="3200" b="1" kern="0" dirty="0">
                <a:solidFill>
                  <a:srgbClr val="F5F1F0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黃金眼霜產品介紹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73;p22">
            <a:extLst>
              <a:ext uri="{FF2B5EF4-FFF2-40B4-BE49-F238E27FC236}">
                <a16:creationId xmlns:a16="http://schemas.microsoft.com/office/drawing/2014/main" id="{96981B04-1324-4041-A013-32B37A6A4C88}"/>
              </a:ext>
            </a:extLst>
          </p:cNvPr>
          <p:cNvSpPr txBox="1">
            <a:spLocks/>
          </p:cNvSpPr>
          <p:nvPr/>
        </p:nvSpPr>
        <p:spPr>
          <a:xfrm>
            <a:off x="3204858" y="178322"/>
            <a:ext cx="5782285" cy="68396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altLang="zh-TW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Love Doudou</a:t>
            </a:r>
            <a:r>
              <a:rPr lang="zh-TW" altLang="en-US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黃金眼霜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A72AE5B-891B-475F-8F0B-E7C4A6E168E9}"/>
              </a:ext>
            </a:extLst>
          </p:cNvPr>
          <p:cNvSpPr txBox="1"/>
          <p:nvPr/>
        </p:nvSpPr>
        <p:spPr>
          <a:xfrm>
            <a:off x="1771207" y="1016719"/>
            <a:ext cx="8649587" cy="545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4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商品特色</a:t>
            </a:r>
            <a:endParaRPr lang="en-US" altLang="zh-TW" sz="2400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TW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1.</a:t>
            </a:r>
            <a:r>
              <a:rPr lang="zh-TW" altLang="en-US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輕盈如凝膠般的霜狀質地，適合偏乾缺水的眼部肌膚、有黑眼圈、眼部浮腫，有效撫平眼周細紋，溫和改善眼部肌膚，恢復肌膚緊致與彈力。</a:t>
            </a:r>
            <a:endParaRPr lang="en-US" altLang="zh-TW" sz="1867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TW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2.</a:t>
            </a:r>
            <a:r>
              <a:rPr lang="zh-TW" altLang="en-US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蠟菊活性因子可幫助肌膚年輕，減緩肌膚不適。</a:t>
            </a:r>
            <a:endParaRPr lang="en-US" altLang="zh-TW" sz="1867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TW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3.</a:t>
            </a:r>
            <a:r>
              <a:rPr lang="zh-TW" altLang="en-US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含有多種保濕植物萃取液：蘆薈萃取、枸杞萃取、山芙蓉萃取、蝶豆花萃取，能有效保濕，減緩眼周老化。</a:t>
            </a:r>
            <a:br>
              <a:rPr lang="en-US" altLang="zh-TW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</a:br>
            <a:r>
              <a:rPr lang="en-US" altLang="zh-TW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4.</a:t>
            </a:r>
            <a:r>
              <a:rPr lang="zh-TW" altLang="en-US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含有維他命</a:t>
            </a:r>
            <a:r>
              <a:rPr lang="en-US" altLang="zh-TW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E</a:t>
            </a:r>
            <a:r>
              <a:rPr lang="zh-TW" altLang="en-US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油，以及沙棘油，有助於促進肌膚再生能力，修復、滋養肌膚。</a:t>
            </a:r>
            <a:endParaRPr lang="en-US" altLang="zh-TW" sz="1867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4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用法</a:t>
            </a:r>
            <a:endParaRPr lang="en-US" altLang="zh-TW" sz="2400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取適量</a:t>
            </a:r>
            <a:r>
              <a:rPr lang="en-US" altLang="zh-TW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</a:t>
            </a:r>
            <a:r>
              <a:rPr lang="zh-TW" altLang="en-US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米粒大小</a:t>
            </a:r>
            <a:r>
              <a:rPr lang="en-US" altLang="zh-TW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)</a:t>
            </a:r>
            <a:r>
              <a:rPr lang="zh-TW" altLang="en-US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塗抹於眼部肌膚或全臉，用指尖輕輕按摩至肌膚完全吸收。亦可當作舒緩眼膜使用，塗抹較厚的一層於眼圈周圍肌膚，讓眼睛休息</a:t>
            </a:r>
            <a:r>
              <a:rPr lang="en-US" altLang="zh-TW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3~5</a:t>
            </a:r>
            <a:r>
              <a:rPr lang="zh-TW" altLang="en-US" sz="1867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分鐘，不需清洗可直接讓眼部吸收，舒緩疲憊不適的眼部肌膚。</a:t>
            </a:r>
            <a:endParaRPr lang="en-US" altLang="zh-TW" sz="1867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endParaRPr lang="en-US" altLang="zh-TW" sz="1867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4A9FC26-4DA4-49D7-B29E-1980DB67163C}"/>
              </a:ext>
            </a:extLst>
          </p:cNvPr>
          <p:cNvSpPr txBox="1"/>
          <p:nvPr/>
        </p:nvSpPr>
        <p:spPr>
          <a:xfrm>
            <a:off x="8944048" y="6267459"/>
            <a:ext cx="3393331" cy="302803"/>
          </a:xfrm>
          <a:prstGeom prst="rect">
            <a:avLst/>
          </a:prstGeom>
          <a:noFill/>
        </p:spPr>
        <p:txBody>
          <a:bodyPr wrap="square" lIns="96739" tIns="48369" rIns="96739" bIns="48369" rtlCol="0" anchor="ctr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333" b="1" kern="0" dirty="0">
                <a:solidFill>
                  <a:srgbClr val="FFFFF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阿多瑪國際香氛連鎖集團</a:t>
            </a:r>
            <a:endParaRPr lang="zh-CN" altLang="en-US" sz="1333" b="1" kern="0" dirty="0">
              <a:solidFill>
                <a:srgbClr val="FFFFF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D735BDD-2997-42FE-BFB9-AD4DFFA117F3}"/>
              </a:ext>
            </a:extLst>
          </p:cNvPr>
          <p:cNvSpPr/>
          <p:nvPr/>
        </p:nvSpPr>
        <p:spPr>
          <a:xfrm>
            <a:off x="10058268" y="5980043"/>
            <a:ext cx="1547218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067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僅供內部教育訓練參考</a:t>
            </a:r>
            <a:endParaRPr lang="en-US" altLang="zh-TW" sz="1067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20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73;p22">
            <a:extLst>
              <a:ext uri="{FF2B5EF4-FFF2-40B4-BE49-F238E27FC236}">
                <a16:creationId xmlns:a16="http://schemas.microsoft.com/office/drawing/2014/main" id="{96981B04-1324-4041-A013-32B37A6A4C88}"/>
              </a:ext>
            </a:extLst>
          </p:cNvPr>
          <p:cNvSpPr txBox="1">
            <a:spLocks/>
          </p:cNvSpPr>
          <p:nvPr/>
        </p:nvSpPr>
        <p:spPr>
          <a:xfrm>
            <a:off x="3157271" y="161965"/>
            <a:ext cx="5782285" cy="68396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altLang="zh-TW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Love Doudou</a:t>
            </a:r>
            <a:r>
              <a:rPr lang="zh-TW" altLang="en-US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黃金眼霜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4A9FC26-4DA4-49D7-B29E-1980DB67163C}"/>
              </a:ext>
            </a:extLst>
          </p:cNvPr>
          <p:cNvSpPr txBox="1"/>
          <p:nvPr/>
        </p:nvSpPr>
        <p:spPr>
          <a:xfrm>
            <a:off x="8944048" y="6267459"/>
            <a:ext cx="3393331" cy="302803"/>
          </a:xfrm>
          <a:prstGeom prst="rect">
            <a:avLst/>
          </a:prstGeom>
          <a:noFill/>
        </p:spPr>
        <p:txBody>
          <a:bodyPr wrap="square" lIns="96739" tIns="48369" rIns="96739" bIns="48369" rtlCol="0" anchor="ctr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333" b="1" kern="0" dirty="0">
                <a:solidFill>
                  <a:srgbClr val="FFFFF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阿多瑪國際香氛連鎖集團</a:t>
            </a:r>
            <a:endParaRPr lang="zh-CN" altLang="en-US" sz="1333" b="1" kern="0" dirty="0">
              <a:solidFill>
                <a:srgbClr val="FFFFF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D735BDD-2997-42FE-BFB9-AD4DFFA117F3}"/>
              </a:ext>
            </a:extLst>
          </p:cNvPr>
          <p:cNvSpPr/>
          <p:nvPr/>
        </p:nvSpPr>
        <p:spPr>
          <a:xfrm>
            <a:off x="10058268" y="5980043"/>
            <a:ext cx="1547218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067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僅供內部教育訓練參考</a:t>
            </a:r>
            <a:endParaRPr lang="en-US" altLang="zh-TW" sz="1067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CBEDA5D-69BA-4526-9A64-E1EBFE23A757}"/>
              </a:ext>
            </a:extLst>
          </p:cNvPr>
          <p:cNvSpPr/>
          <p:nvPr/>
        </p:nvSpPr>
        <p:spPr>
          <a:xfrm>
            <a:off x="1597461" y="1561822"/>
            <a:ext cx="4145177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altLang="zh-TW" sz="3200" b="1" kern="0" baseline="30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zh-TW" altLang="en-US" sz="3200" b="1" kern="0" baseline="30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長期閱覽文書及手機螢幕，肌肉處於極度疲勞易導致皮膚皺紋過早出現。</a:t>
            </a:r>
            <a:endParaRPr lang="en-US" altLang="zh-TW" sz="3200" b="1" kern="0" baseline="30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US" altLang="zh-TW" sz="3200" b="1" kern="0" baseline="30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zh-TW" altLang="en-US" sz="3200" b="1" kern="0" baseline="30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針對肌膚比較乾燥的女性，</a:t>
            </a:r>
            <a:r>
              <a:rPr lang="en-US" altLang="zh-TW" sz="3200" b="1" kern="0" baseline="30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18-24</a:t>
            </a:r>
            <a:r>
              <a:rPr lang="zh-TW" altLang="en-US" sz="3200" b="1" kern="0" baseline="30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歲時中性皮膚占大多數。</a:t>
            </a:r>
            <a:endParaRPr lang="en-US" altLang="zh-TW" sz="3200" b="1" kern="0" baseline="30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zh-TW" altLang="en-US" sz="3200" b="1" kern="0" baseline="30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zh-TW" altLang="en-US" sz="3200" b="1" kern="0" baseline="30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中性皮膚容易某些時候呈現偏乾或偏油狀態。</a:t>
            </a:r>
            <a:endParaRPr lang="en-US" altLang="zh-TW" sz="3200" b="1" kern="0" baseline="30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7" name="Picture 2" descr="H:\aroma-上架圖文\蠟菊緊實修護眼霜\蠟菊眼霜50ml-n2-1.jpg">
            <a:extLst>
              <a:ext uri="{FF2B5EF4-FFF2-40B4-BE49-F238E27FC236}">
                <a16:creationId xmlns:a16="http://schemas.microsoft.com/office/drawing/2014/main" id="{820471CF-AEE1-4D2A-9B87-A6B1EFF54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634331"/>
            <a:ext cx="4625431" cy="35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2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73;p22">
            <a:extLst>
              <a:ext uri="{FF2B5EF4-FFF2-40B4-BE49-F238E27FC236}">
                <a16:creationId xmlns:a16="http://schemas.microsoft.com/office/drawing/2014/main" id="{96981B04-1324-4041-A013-32B37A6A4C88}"/>
              </a:ext>
            </a:extLst>
          </p:cNvPr>
          <p:cNvSpPr txBox="1">
            <a:spLocks/>
          </p:cNvSpPr>
          <p:nvPr/>
        </p:nvSpPr>
        <p:spPr>
          <a:xfrm>
            <a:off x="3166216" y="215471"/>
            <a:ext cx="5666539" cy="68396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zh-TW" altLang="en-US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黃金眼霜 成分介紹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4A9FC26-4DA4-49D7-B29E-1980DB67163C}"/>
              </a:ext>
            </a:extLst>
          </p:cNvPr>
          <p:cNvSpPr txBox="1"/>
          <p:nvPr/>
        </p:nvSpPr>
        <p:spPr>
          <a:xfrm>
            <a:off x="8944048" y="6267459"/>
            <a:ext cx="3393331" cy="302803"/>
          </a:xfrm>
          <a:prstGeom prst="rect">
            <a:avLst/>
          </a:prstGeom>
          <a:noFill/>
        </p:spPr>
        <p:txBody>
          <a:bodyPr wrap="square" lIns="96739" tIns="48369" rIns="96739" bIns="48369" rtlCol="0" anchor="ctr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333" b="1" kern="0" dirty="0">
                <a:solidFill>
                  <a:srgbClr val="FFFFF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阿多瑪國際香氛連鎖集團</a:t>
            </a:r>
            <a:endParaRPr lang="zh-CN" altLang="en-US" sz="1333" b="1" kern="0" dirty="0">
              <a:solidFill>
                <a:srgbClr val="FFFFF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ADBC81C9-3583-41BD-B3DA-85664A17B616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4"/>
          <a:stretch/>
        </p:blipFill>
        <p:spPr bwMode="auto">
          <a:xfrm>
            <a:off x="5034685" y="3774503"/>
            <a:ext cx="1929600" cy="13814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EBB9F892-3181-4C6B-97C0-E726E2D7B0D5}"/>
              </a:ext>
            </a:extLst>
          </p:cNvPr>
          <p:cNvSpPr/>
          <p:nvPr/>
        </p:nvSpPr>
        <p:spPr>
          <a:xfrm>
            <a:off x="1759341" y="2604159"/>
            <a:ext cx="2309691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zh-TW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沙棘油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抗氧化，修護肌膚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9C244EA-2DC4-4602-96DB-C96B80A5B80C}"/>
              </a:ext>
            </a:extLst>
          </p:cNvPr>
          <p:cNvSpPr/>
          <p:nvPr/>
        </p:nvSpPr>
        <p:spPr>
          <a:xfrm>
            <a:off x="1759342" y="5324711"/>
            <a:ext cx="2100551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蘆薈萃取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有效舒緩肌膚的不適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99896FE-9BA2-4FB6-BA56-F0C947430C3D}"/>
              </a:ext>
            </a:extLst>
          </p:cNvPr>
          <p:cNvSpPr/>
          <p:nvPr/>
        </p:nvSpPr>
        <p:spPr>
          <a:xfrm>
            <a:off x="4944004" y="5288391"/>
            <a:ext cx="1881899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枸杞萃取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維持皮膚晶亮健康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12A466C-2E54-4B5A-BA2C-60422B2F1E6E}"/>
              </a:ext>
            </a:extLst>
          </p:cNvPr>
          <p:cNvSpPr/>
          <p:nvPr/>
        </p:nvSpPr>
        <p:spPr>
          <a:xfrm>
            <a:off x="8241298" y="5324711"/>
            <a:ext cx="1826141" cy="785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山芙蓉萃取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強化肌膚保水機制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18" name="Picture 8" descr="減加壹蘆薈萃取物粉狀100g 500g 1kg 4kg 保健原料食品原料HALAL 真蘆薈翠葉蘆薈">
            <a:extLst>
              <a:ext uri="{FF2B5EF4-FFF2-40B4-BE49-F238E27FC236}">
                <a16:creationId xmlns:a16="http://schemas.microsoft.com/office/drawing/2014/main" id="{7967EDED-5717-4106-9880-7830E3B9D39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16" y="3687132"/>
            <a:ext cx="1929600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AB98CC3D-BE6D-4C7C-BEF3-7E940D36B7B4}"/>
              </a:ext>
            </a:extLst>
          </p:cNvPr>
          <p:cNvSpPr/>
          <p:nvPr/>
        </p:nvSpPr>
        <p:spPr>
          <a:xfrm>
            <a:off x="4721427" y="2677115"/>
            <a:ext cx="3030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zh-TW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蠟菊萃取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zh-TW" altLang="zh-TW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抗氧化及延緩肌膚老化，抗自由基，幫助忽緩肌膚不適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149E22E-24DE-4E76-A4C5-C63A77248C62}"/>
              </a:ext>
            </a:extLst>
          </p:cNvPr>
          <p:cNvSpPr/>
          <p:nvPr/>
        </p:nvSpPr>
        <p:spPr>
          <a:xfrm>
            <a:off x="7929410" y="2677116"/>
            <a:ext cx="33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玻尿酸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形成透明保護膜，保水、保濕霜功能，維持肌膚彈性，延緩肌膚老化</a:t>
            </a:r>
          </a:p>
        </p:txBody>
      </p:sp>
      <p:pic>
        <p:nvPicPr>
          <p:cNvPr id="33" name="Picture 8">
            <a:extLst>
              <a:ext uri="{FF2B5EF4-FFF2-40B4-BE49-F238E27FC236}">
                <a16:creationId xmlns:a16="http://schemas.microsoft.com/office/drawing/2014/main" id="{A861CA0F-6276-47C4-9F25-B9560EE109FA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1"/>
          <a:stretch/>
        </p:blipFill>
        <p:spPr bwMode="auto">
          <a:xfrm>
            <a:off x="8417584" y="3774503"/>
            <a:ext cx="1929600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B815DBE7-691A-4F37-A474-0E8AF684C53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844816" y="1028501"/>
            <a:ext cx="1929600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4" descr="打開一扇悲傷的門讓它撫平心中傷痕- Helichrysum Essential Oil 蠟菊(永久花)精油- m.HSUAN Studio">
            <a:extLst>
              <a:ext uri="{FF2B5EF4-FFF2-40B4-BE49-F238E27FC236}">
                <a16:creationId xmlns:a16="http://schemas.microsoft.com/office/drawing/2014/main" id="{99854221-05E3-46A3-B316-DE6110813D80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015"/>
          <a:stretch/>
        </p:blipFill>
        <p:spPr bwMode="auto">
          <a:xfrm>
            <a:off x="5034685" y="1028501"/>
            <a:ext cx="1929600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AC7CC5C7-64E6-4653-87DB-FDA3433646D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8379309" y="1091056"/>
            <a:ext cx="1929600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D025AB9A-B8FB-4A8E-9CB4-5A495611D724}"/>
              </a:ext>
            </a:extLst>
          </p:cNvPr>
          <p:cNvSpPr/>
          <p:nvPr/>
        </p:nvSpPr>
        <p:spPr>
          <a:xfrm>
            <a:off x="10058268" y="5980043"/>
            <a:ext cx="1547218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067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僅供內部教育訓練參考</a:t>
            </a:r>
            <a:endParaRPr lang="en-US" altLang="zh-TW" sz="1067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135539"/>
      </p:ext>
    </p:extLst>
  </p:cSld>
  <p:clrMapOvr>
    <a:masterClrMapping/>
  </p:clrMapOvr>
</p:sld>
</file>

<file path=ppt/theme/theme1.xml><?xml version="1.0" encoding="utf-8"?>
<a:theme xmlns:a="http://schemas.openxmlformats.org/drawingml/2006/main" name="Paulina template">
  <a:themeElements>
    <a:clrScheme name="Custom 347">
      <a:dk1>
        <a:srgbClr val="756F6F"/>
      </a:dk1>
      <a:lt1>
        <a:srgbClr val="FFFFFF"/>
      </a:lt1>
      <a:dk2>
        <a:srgbClr val="A8A09D"/>
      </a:dk2>
      <a:lt2>
        <a:srgbClr val="F5F1F0"/>
      </a:lt2>
      <a:accent1>
        <a:srgbClr val="AD9B91"/>
      </a:accent1>
      <a:accent2>
        <a:srgbClr val="E2D1C2"/>
      </a:accent2>
      <a:accent3>
        <a:srgbClr val="C4CBBF"/>
      </a:accent3>
      <a:accent4>
        <a:srgbClr val="BFC8CB"/>
      </a:accent4>
      <a:accent5>
        <a:srgbClr val="E9DBDB"/>
      </a:accent5>
      <a:accent6>
        <a:srgbClr val="C5C4BF"/>
      </a:accent6>
      <a:hlink>
        <a:srgbClr val="413A3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ulina template">
  <a:themeElements>
    <a:clrScheme name="Custom 347">
      <a:dk1>
        <a:srgbClr val="756F6F"/>
      </a:dk1>
      <a:lt1>
        <a:srgbClr val="FFFFFF"/>
      </a:lt1>
      <a:dk2>
        <a:srgbClr val="A8A09D"/>
      </a:dk2>
      <a:lt2>
        <a:srgbClr val="F5F1F0"/>
      </a:lt2>
      <a:accent1>
        <a:srgbClr val="AD9B91"/>
      </a:accent1>
      <a:accent2>
        <a:srgbClr val="E2D1C2"/>
      </a:accent2>
      <a:accent3>
        <a:srgbClr val="C4CBBF"/>
      </a:accent3>
      <a:accent4>
        <a:srgbClr val="BFC8CB"/>
      </a:accent4>
      <a:accent5>
        <a:srgbClr val="E9DBDB"/>
      </a:accent5>
      <a:accent6>
        <a:srgbClr val="C5C4BF"/>
      </a:accent6>
      <a:hlink>
        <a:srgbClr val="413A3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372</Words>
  <Application>Microsoft Office PowerPoint</Application>
  <PresentationFormat>寬螢幕</PresentationFormat>
  <Paragraphs>35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Arial</vt:lpstr>
      <vt:lpstr>Calibri</vt:lpstr>
      <vt:lpstr>Inria Serif</vt:lpstr>
      <vt:lpstr>Inria Serif Light</vt:lpstr>
      <vt:lpstr>Playfair Display Regular</vt:lpstr>
      <vt:lpstr>Wingdings</vt:lpstr>
      <vt:lpstr>微軟正黑體</vt:lpstr>
      <vt:lpstr>Paulina template</vt:lpstr>
      <vt:lpstr>1_Paulina template</vt:lpstr>
      <vt:lpstr>CC Love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紹棋 洪</dc:creator>
  <cp:lastModifiedBy>紹棋 洪</cp:lastModifiedBy>
  <cp:revision>1</cp:revision>
  <dcterms:created xsi:type="dcterms:W3CDTF">2024-07-06T02:23:34Z</dcterms:created>
  <dcterms:modified xsi:type="dcterms:W3CDTF">2024-07-06T02:25:45Z</dcterms:modified>
</cp:coreProperties>
</file>