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1"/>
  </p:notesMasterIdLst>
  <p:handoutMasterIdLst>
    <p:handoutMasterId r:id="rId12"/>
  </p:handoutMasterIdLst>
  <p:sldIdLst>
    <p:sldId id="272" r:id="rId2"/>
    <p:sldId id="284" r:id="rId3"/>
    <p:sldId id="279" r:id="rId4"/>
    <p:sldId id="274" r:id="rId5"/>
    <p:sldId id="277" r:id="rId6"/>
    <p:sldId id="280" r:id="rId7"/>
    <p:sldId id="283" r:id="rId8"/>
    <p:sldId id="278" r:id="rId9"/>
    <p:sldId id="285" r:id="rId1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CF8E4-7264-47EF-8BB2-8193F57D6F26}" v="278" dt="2024-05-29T05:31:00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78316" autoAdjust="0"/>
  </p:normalViewPr>
  <p:slideViewPr>
    <p:cSldViewPr snapToGrid="0">
      <p:cViewPr varScale="1">
        <p:scale>
          <a:sx n="58" d="100"/>
          <a:sy n="58" d="100"/>
        </p:scale>
        <p:origin x="145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7451771653543319E-2"/>
          <c:y val="9.945711740544308E-2"/>
          <c:w val="0.89600922736220467"/>
          <c:h val="0.774026896282794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3">
                  <a:lumMod val="60000"/>
                  <a:lumOff val="40000"/>
                  <a:alpha val="96000"/>
                </a:schemeClr>
              </a:solidFill>
            </a:ln>
            <a:effectLst/>
          </c:spPr>
          <c:invertIfNegative val="0"/>
          <c:cat>
            <c:strRef>
              <c:f>工作表1!$A$2:$A$7</c:f>
              <c:strCache>
                <c:ptCount val="6"/>
                <c:pt idx="0">
                  <c:v>類別 1</c:v>
                </c:pt>
                <c:pt idx="1">
                  <c:v>類別 1</c:v>
                </c:pt>
                <c:pt idx="2">
                  <c:v>類別 2</c:v>
                </c:pt>
                <c:pt idx="3">
                  <c:v>類別 3</c:v>
                </c:pt>
                <c:pt idx="4">
                  <c:v>類別 4</c:v>
                </c:pt>
                <c:pt idx="5">
                  <c:v>類別 4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10</c:v>
                </c:pt>
                <c:pt idx="3">
                  <c:v>14</c:v>
                </c:pt>
                <c:pt idx="4">
                  <c:v>18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19-4802-B0E5-4B3FFF76595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欄1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工作表1!$A$2:$A$7</c:f>
              <c:strCache>
                <c:ptCount val="6"/>
                <c:pt idx="0">
                  <c:v>類別 1</c:v>
                </c:pt>
                <c:pt idx="1">
                  <c:v>類別 1</c:v>
                </c:pt>
                <c:pt idx="2">
                  <c:v>類別 2</c:v>
                </c:pt>
                <c:pt idx="3">
                  <c:v>類別 3</c:v>
                </c:pt>
                <c:pt idx="4">
                  <c:v>類別 4</c:v>
                </c:pt>
                <c:pt idx="5">
                  <c:v>類別 4</c:v>
                </c:pt>
              </c:strCache>
            </c:strRef>
          </c:cat>
          <c:val>
            <c:numRef>
              <c:f>工作表1!$C$2:$C$7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1719-4802-B0E5-4B3FFF76595B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數列 3</c:v>
                </c:pt>
              </c:strCache>
            </c:strRef>
          </c:tx>
          <c:spPr>
            <a:solidFill>
              <a:schemeClr val="accent3"/>
            </a:solidFill>
            <a:ln cmpd="dbl">
              <a:solidFill>
                <a:schemeClr val="accent3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工作表1!$A$2:$A$7</c:f>
              <c:strCache>
                <c:ptCount val="6"/>
                <c:pt idx="0">
                  <c:v>類別 1</c:v>
                </c:pt>
                <c:pt idx="1">
                  <c:v>類別 1</c:v>
                </c:pt>
                <c:pt idx="2">
                  <c:v>類別 2</c:v>
                </c:pt>
                <c:pt idx="3">
                  <c:v>類別 3</c:v>
                </c:pt>
                <c:pt idx="4">
                  <c:v>類別 4</c:v>
                </c:pt>
                <c:pt idx="5">
                  <c:v>類別 4</c:v>
                </c:pt>
              </c:strCache>
            </c:strRef>
          </c:cat>
          <c:val>
            <c:numRef>
              <c:f>工作表1!$D$2:$D$7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19-4802-B0E5-4B3FFF765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00644191"/>
        <c:axId val="1600643711"/>
      </c:barChart>
      <c:catAx>
        <c:axId val="160064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00643711"/>
        <c:crosses val="autoZero"/>
        <c:auto val="1"/>
        <c:lblAlgn val="ctr"/>
        <c:lblOffset val="100"/>
        <c:noMultiLvlLbl val="0"/>
      </c:catAx>
      <c:valAx>
        <c:axId val="160064371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00644191"/>
        <c:crosses val="autoZero"/>
        <c:crossBetween val="between"/>
      </c:valAx>
      <c:spPr>
        <a:solidFill>
          <a:schemeClr val="tx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89A05-C872-4FD0-B962-3D37934B3AC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BDBE212-E661-45BD-B0A4-AFBA620A385D}">
      <dgm:prSet phldrT="[文字]"/>
      <dgm:spPr/>
      <dgm:t>
        <a:bodyPr/>
        <a:lstStyle/>
        <a:p>
          <a:endParaRPr lang="zh-TW" altLang="en-US" dirty="0">
            <a:solidFill>
              <a:schemeClr val="bg1"/>
            </a:solidFill>
          </a:endParaRPr>
        </a:p>
      </dgm:t>
    </dgm:pt>
    <dgm:pt modelId="{D2AFCEB1-F027-41F9-8486-2D11A7563E39}" type="parTrans" cxnId="{6B840B27-C2A8-4DA7-BF7F-38128A489D76}">
      <dgm:prSet/>
      <dgm:spPr/>
      <dgm:t>
        <a:bodyPr/>
        <a:lstStyle/>
        <a:p>
          <a:endParaRPr lang="zh-TW" altLang="en-US"/>
        </a:p>
      </dgm:t>
    </dgm:pt>
    <dgm:pt modelId="{4C98697E-FA60-4C46-9535-B33317631A3D}" type="sibTrans" cxnId="{6B840B27-C2A8-4DA7-BF7F-38128A489D76}">
      <dgm:prSet/>
      <dgm:spPr/>
      <dgm:t>
        <a:bodyPr/>
        <a:lstStyle/>
        <a:p>
          <a:endParaRPr lang="zh-TW" altLang="en-US"/>
        </a:p>
      </dgm:t>
    </dgm:pt>
    <dgm:pt modelId="{610C51F4-A3A1-4F72-86A2-C146B07651D7}">
      <dgm:prSet phldrT="[文字]"/>
      <dgm:spPr/>
      <dgm:t>
        <a:bodyPr/>
        <a:lstStyle/>
        <a:p>
          <a:r>
            <a:rPr lang="en-US" altLang="zh-TW" dirty="0">
              <a:solidFill>
                <a:schemeClr val="bg1"/>
              </a:solidFill>
              <a:effectLst/>
            </a:rPr>
            <a:t>1.</a:t>
          </a:r>
          <a:r>
            <a:rPr lang="zh-TW" altLang="en-US" dirty="0">
              <a:solidFill>
                <a:schemeClr val="bg1"/>
              </a:solidFill>
              <a:effectLst/>
            </a:rPr>
            <a:t>以兩種植物成分製成和純植物膠囊</a:t>
          </a:r>
          <a:r>
            <a:rPr lang="en-US" altLang="zh-TW" dirty="0">
              <a:solidFill>
                <a:schemeClr val="bg1"/>
              </a:solidFill>
              <a:effectLst/>
            </a:rPr>
            <a:t>(</a:t>
          </a:r>
          <a:r>
            <a:rPr lang="zh-TW" altLang="en-US" dirty="0">
              <a:solidFill>
                <a:schemeClr val="bg1"/>
              </a:solidFill>
              <a:effectLst/>
            </a:rPr>
            <a:t>不含合成香料</a:t>
          </a:r>
          <a:r>
            <a:rPr lang="en-US" altLang="zh-TW" dirty="0">
              <a:solidFill>
                <a:schemeClr val="bg1"/>
              </a:solidFill>
              <a:effectLst/>
            </a:rPr>
            <a:t>)</a:t>
          </a:r>
          <a:endParaRPr lang="zh-TW" altLang="en-US" dirty="0">
            <a:solidFill>
              <a:schemeClr val="bg1"/>
            </a:solidFill>
          </a:endParaRPr>
        </a:p>
      </dgm:t>
    </dgm:pt>
    <dgm:pt modelId="{BC46EA62-D29E-4200-8631-5AC75A049764}" type="parTrans" cxnId="{6FB7C989-116C-48D8-A9AB-0AD965CE6431}">
      <dgm:prSet/>
      <dgm:spPr/>
      <dgm:t>
        <a:bodyPr/>
        <a:lstStyle/>
        <a:p>
          <a:endParaRPr lang="zh-TW" altLang="en-US"/>
        </a:p>
      </dgm:t>
    </dgm:pt>
    <dgm:pt modelId="{73D1FE2B-CB85-4E08-BC78-2607E5EA4B15}" type="sibTrans" cxnId="{6FB7C989-116C-48D8-A9AB-0AD965CE6431}">
      <dgm:prSet/>
      <dgm:spPr/>
      <dgm:t>
        <a:bodyPr/>
        <a:lstStyle/>
        <a:p>
          <a:endParaRPr lang="zh-TW" altLang="en-US"/>
        </a:p>
      </dgm:t>
    </dgm:pt>
    <dgm:pt modelId="{7F4F3D24-607B-4B8D-B95A-C8ACAA6FAC57}">
      <dgm:prSet phldrT="[文字]"/>
      <dgm:spPr/>
      <dgm:t>
        <a:bodyPr/>
        <a:lstStyle/>
        <a:p>
          <a:r>
            <a:rPr lang="en-US" altLang="zh-TW" dirty="0">
              <a:solidFill>
                <a:schemeClr val="bg1"/>
              </a:solidFill>
              <a:effectLst/>
            </a:rPr>
            <a:t>2.</a:t>
          </a:r>
          <a:r>
            <a:rPr lang="zh-TW" altLang="en-US" dirty="0">
              <a:solidFill>
                <a:schemeClr val="bg1"/>
              </a:solidFill>
              <a:effectLst/>
            </a:rPr>
            <a:t>三重功效</a:t>
          </a:r>
          <a:r>
            <a:rPr lang="en-US" altLang="zh-TW" dirty="0">
              <a:solidFill>
                <a:schemeClr val="bg1"/>
              </a:solidFill>
              <a:effectLst/>
            </a:rPr>
            <a:t>(</a:t>
          </a:r>
          <a:r>
            <a:rPr lang="zh-TW" altLang="en-US" dirty="0">
              <a:solidFill>
                <a:schemeClr val="bg1"/>
              </a:solidFill>
              <a:effectLst/>
            </a:rPr>
            <a:t>改善血液的中性脂肪</a:t>
          </a:r>
          <a:r>
            <a:rPr lang="en-US" altLang="zh-TW" dirty="0">
              <a:solidFill>
                <a:schemeClr val="bg1"/>
              </a:solidFill>
              <a:effectLst/>
            </a:rPr>
            <a:t>,</a:t>
          </a:r>
          <a:r>
            <a:rPr lang="zh-TW" altLang="en-US" dirty="0">
              <a:solidFill>
                <a:schemeClr val="bg1"/>
              </a:solidFill>
              <a:effectLst/>
            </a:rPr>
            <a:t>血液循環和眼睛乾澀</a:t>
          </a:r>
          <a:r>
            <a:rPr lang="en-US" altLang="zh-TW" dirty="0">
              <a:solidFill>
                <a:schemeClr val="bg1"/>
              </a:solidFill>
              <a:effectLst/>
            </a:rPr>
            <a:t>)</a:t>
          </a:r>
          <a:endParaRPr lang="zh-TW" altLang="en-US" dirty="0">
            <a:solidFill>
              <a:schemeClr val="bg1"/>
            </a:solidFill>
          </a:endParaRPr>
        </a:p>
      </dgm:t>
    </dgm:pt>
    <dgm:pt modelId="{59D624D1-B7EA-4AC9-AD60-A7DC59670A35}" type="parTrans" cxnId="{67D45015-56BD-4A28-BF75-26B64F8D51BE}">
      <dgm:prSet/>
      <dgm:spPr/>
      <dgm:t>
        <a:bodyPr/>
        <a:lstStyle/>
        <a:p>
          <a:endParaRPr lang="zh-TW" altLang="en-US"/>
        </a:p>
      </dgm:t>
    </dgm:pt>
    <dgm:pt modelId="{D7B1CC4A-FC75-4AF7-817A-693702355A99}" type="sibTrans" cxnId="{67D45015-56BD-4A28-BF75-26B64F8D51BE}">
      <dgm:prSet/>
      <dgm:spPr/>
      <dgm:t>
        <a:bodyPr/>
        <a:lstStyle/>
        <a:p>
          <a:endParaRPr lang="zh-TW" altLang="en-US"/>
        </a:p>
      </dgm:t>
    </dgm:pt>
    <dgm:pt modelId="{48E6CF8C-16D5-44F1-9C56-9A12DD96AA00}">
      <dgm:prSet phldrT="[文字]"/>
      <dgm:spPr/>
      <dgm:t>
        <a:bodyPr/>
        <a:lstStyle/>
        <a:p>
          <a:r>
            <a:rPr lang="en-US" altLang="zh-TW" dirty="0">
              <a:solidFill>
                <a:schemeClr val="bg1"/>
              </a:solidFill>
              <a:effectLst/>
            </a:rPr>
            <a:t>3.</a:t>
          </a:r>
          <a:r>
            <a:rPr lang="zh-TW" altLang="en-US" dirty="0">
              <a:solidFill>
                <a:schemeClr val="bg1"/>
              </a:solidFill>
              <a:effectLst/>
            </a:rPr>
            <a:t>純植物製造的</a:t>
          </a:r>
          <a:r>
            <a:rPr lang="en-US" altLang="zh-TW" dirty="0">
              <a:solidFill>
                <a:schemeClr val="bg1"/>
              </a:solidFill>
              <a:effectLst/>
            </a:rPr>
            <a:t>EPAHA,</a:t>
          </a:r>
          <a:r>
            <a:rPr lang="zh-TW" altLang="en-US" dirty="0">
              <a:solidFill>
                <a:schemeClr val="bg1"/>
              </a:solidFill>
              <a:effectLst/>
            </a:rPr>
            <a:t>免受重金屬海洋污染的威脅</a:t>
          </a:r>
          <a:r>
            <a:rPr lang="en-US" altLang="zh-TW" dirty="0">
              <a:solidFill>
                <a:schemeClr val="bg1"/>
              </a:solidFill>
              <a:effectLst/>
            </a:rPr>
            <a:t>(</a:t>
          </a:r>
          <a:r>
            <a:rPr lang="zh-TW" altLang="en-US" dirty="0">
              <a:solidFill>
                <a:schemeClr val="bg1"/>
              </a:solidFill>
              <a:effectLst/>
            </a:rPr>
            <a:t>利用無菌培養系統</a:t>
          </a:r>
          <a:r>
            <a:rPr lang="en-US" altLang="zh-TW" dirty="0">
              <a:solidFill>
                <a:schemeClr val="bg1"/>
              </a:solidFill>
              <a:effectLst/>
            </a:rPr>
            <a:t>)</a:t>
          </a:r>
          <a:endParaRPr lang="zh-TW" altLang="en-US" dirty="0">
            <a:solidFill>
              <a:schemeClr val="bg1"/>
            </a:solidFill>
          </a:endParaRPr>
        </a:p>
      </dgm:t>
    </dgm:pt>
    <dgm:pt modelId="{FDE48170-4D24-4D4E-99E7-B055285034F5}" type="parTrans" cxnId="{A4D2A246-7764-442B-B788-F72AF211DE35}">
      <dgm:prSet/>
      <dgm:spPr/>
      <dgm:t>
        <a:bodyPr/>
        <a:lstStyle/>
        <a:p>
          <a:endParaRPr lang="zh-TW" altLang="en-US"/>
        </a:p>
      </dgm:t>
    </dgm:pt>
    <dgm:pt modelId="{983D8D28-C163-4740-A79F-DC6F065175E4}" type="sibTrans" cxnId="{A4D2A246-7764-442B-B788-F72AF211DE35}">
      <dgm:prSet/>
      <dgm:spPr/>
      <dgm:t>
        <a:bodyPr/>
        <a:lstStyle/>
        <a:p>
          <a:endParaRPr lang="zh-TW" altLang="en-US"/>
        </a:p>
      </dgm:t>
    </dgm:pt>
    <dgm:pt modelId="{687B58FA-2BEB-4795-9221-1114E7F1A190}">
      <dgm:prSet phldrT="[文字]"/>
      <dgm:spPr/>
      <dgm:t>
        <a:bodyPr/>
        <a:lstStyle/>
        <a:p>
          <a:r>
            <a:rPr lang="en-US" altLang="zh-TW" dirty="0">
              <a:solidFill>
                <a:schemeClr val="bg1"/>
              </a:solidFill>
              <a:effectLst/>
            </a:rPr>
            <a:t>5.</a:t>
          </a:r>
          <a:r>
            <a:rPr lang="zh-TW" altLang="en-US" dirty="0">
              <a:solidFill>
                <a:schemeClr val="bg1"/>
              </a:solidFill>
              <a:effectLst/>
            </a:rPr>
            <a:t>安全及衛生的獨立鋁箔包裝</a:t>
          </a:r>
          <a:endParaRPr lang="zh-TW" altLang="en-US" dirty="0">
            <a:solidFill>
              <a:schemeClr val="bg1"/>
            </a:solidFill>
          </a:endParaRPr>
        </a:p>
      </dgm:t>
    </dgm:pt>
    <dgm:pt modelId="{B26D4AE0-514D-44ED-AC5E-2139FA91187A}" type="parTrans" cxnId="{A476E124-90A0-4AAF-9025-273E05F9A0DA}">
      <dgm:prSet/>
      <dgm:spPr/>
      <dgm:t>
        <a:bodyPr/>
        <a:lstStyle/>
        <a:p>
          <a:endParaRPr lang="zh-TW" altLang="en-US"/>
        </a:p>
      </dgm:t>
    </dgm:pt>
    <dgm:pt modelId="{90558DF0-5B6F-4A04-BAD9-58C072B8EC62}" type="sibTrans" cxnId="{A476E124-90A0-4AAF-9025-273E05F9A0DA}">
      <dgm:prSet/>
      <dgm:spPr/>
      <dgm:t>
        <a:bodyPr/>
        <a:lstStyle/>
        <a:p>
          <a:endParaRPr lang="zh-TW" altLang="en-US"/>
        </a:p>
      </dgm:t>
    </dgm:pt>
    <dgm:pt modelId="{2C50500C-4326-4282-B688-4050870E3E6E}">
      <dgm:prSet phldrT="[文字]"/>
      <dgm:spPr/>
      <dgm:t>
        <a:bodyPr/>
        <a:lstStyle/>
        <a:p>
          <a:r>
            <a:rPr lang="en-US" altLang="zh-TW" dirty="0">
              <a:solidFill>
                <a:schemeClr val="bg1"/>
              </a:solidFill>
              <a:effectLst/>
            </a:rPr>
            <a:t>4.</a:t>
          </a:r>
          <a:r>
            <a:rPr lang="zh-TW" altLang="en-US" dirty="0">
              <a:solidFill>
                <a:schemeClr val="bg1"/>
              </a:solidFill>
              <a:effectLst/>
            </a:rPr>
            <a:t>沒有魚腥味</a:t>
          </a:r>
          <a:endParaRPr lang="zh-TW" altLang="en-US" dirty="0">
            <a:solidFill>
              <a:schemeClr val="bg1"/>
            </a:solidFill>
          </a:endParaRPr>
        </a:p>
      </dgm:t>
    </dgm:pt>
    <dgm:pt modelId="{110A7F3B-0820-4463-8480-D3EB3EFA92E9}" type="parTrans" cxnId="{9E700834-AFAB-4802-B520-10999608AEBD}">
      <dgm:prSet/>
      <dgm:spPr/>
      <dgm:t>
        <a:bodyPr/>
        <a:lstStyle/>
        <a:p>
          <a:endParaRPr lang="zh-TW" altLang="en-US"/>
        </a:p>
      </dgm:t>
    </dgm:pt>
    <dgm:pt modelId="{6D11D580-9BF2-4648-BA6C-1F959ADCC1AD}" type="sibTrans" cxnId="{9E700834-AFAB-4802-B520-10999608AEBD}">
      <dgm:prSet/>
      <dgm:spPr/>
      <dgm:t>
        <a:bodyPr/>
        <a:lstStyle/>
        <a:p>
          <a:endParaRPr lang="zh-TW" altLang="en-US"/>
        </a:p>
      </dgm:t>
    </dgm:pt>
    <dgm:pt modelId="{049C38E8-41E4-4FAE-9556-286D0FD1537B}" type="pres">
      <dgm:prSet presAssocID="{12389A05-C872-4FD0-B962-3D37934B3AC3}" presName="vert0" presStyleCnt="0">
        <dgm:presLayoutVars>
          <dgm:dir/>
          <dgm:animOne val="branch"/>
          <dgm:animLvl val="lvl"/>
        </dgm:presLayoutVars>
      </dgm:prSet>
      <dgm:spPr/>
    </dgm:pt>
    <dgm:pt modelId="{4AF38268-C1A6-433A-81D7-D5306EB29B27}" type="pres">
      <dgm:prSet presAssocID="{7BDBE212-E661-45BD-B0A4-AFBA620A385D}" presName="thickLine" presStyleLbl="alignNode1" presStyleIdx="0" presStyleCnt="1"/>
      <dgm:spPr/>
    </dgm:pt>
    <dgm:pt modelId="{B3C33786-0671-47EF-8774-0F3C4150AC44}" type="pres">
      <dgm:prSet presAssocID="{7BDBE212-E661-45BD-B0A4-AFBA620A385D}" presName="horz1" presStyleCnt="0"/>
      <dgm:spPr/>
    </dgm:pt>
    <dgm:pt modelId="{9B49B6A5-CC48-4169-B032-BEA6AF6BC354}" type="pres">
      <dgm:prSet presAssocID="{7BDBE212-E661-45BD-B0A4-AFBA620A385D}" presName="tx1" presStyleLbl="revTx" presStyleIdx="0" presStyleCnt="6" custFlipHor="1" custScaleX="28052"/>
      <dgm:spPr/>
    </dgm:pt>
    <dgm:pt modelId="{46FA2CD0-018A-4A44-8B7F-00EE2C6B30DD}" type="pres">
      <dgm:prSet presAssocID="{7BDBE212-E661-45BD-B0A4-AFBA620A385D}" presName="vert1" presStyleCnt="0"/>
      <dgm:spPr/>
    </dgm:pt>
    <dgm:pt modelId="{EE41C1EE-2100-473B-B921-4A98328AC8BB}" type="pres">
      <dgm:prSet presAssocID="{610C51F4-A3A1-4F72-86A2-C146B07651D7}" presName="vertSpace2a" presStyleCnt="0"/>
      <dgm:spPr/>
    </dgm:pt>
    <dgm:pt modelId="{28935908-7220-466E-8416-AC7C648031B0}" type="pres">
      <dgm:prSet presAssocID="{610C51F4-A3A1-4F72-86A2-C146B07651D7}" presName="horz2" presStyleCnt="0"/>
      <dgm:spPr/>
    </dgm:pt>
    <dgm:pt modelId="{BB88C044-49F4-452F-B7B5-319BE0651121}" type="pres">
      <dgm:prSet presAssocID="{610C51F4-A3A1-4F72-86A2-C146B07651D7}" presName="horzSpace2" presStyleCnt="0"/>
      <dgm:spPr/>
    </dgm:pt>
    <dgm:pt modelId="{27CCA818-1906-410B-AE1B-808F1D00E91F}" type="pres">
      <dgm:prSet presAssocID="{610C51F4-A3A1-4F72-86A2-C146B07651D7}" presName="tx2" presStyleLbl="revTx" presStyleIdx="1" presStyleCnt="6"/>
      <dgm:spPr/>
    </dgm:pt>
    <dgm:pt modelId="{0F411AB2-F8B4-4337-9A16-801434306E79}" type="pres">
      <dgm:prSet presAssocID="{610C51F4-A3A1-4F72-86A2-C146B07651D7}" presName="vert2" presStyleCnt="0"/>
      <dgm:spPr/>
    </dgm:pt>
    <dgm:pt modelId="{F1BECA51-5678-43F1-9678-1B5C1A3C9886}" type="pres">
      <dgm:prSet presAssocID="{610C51F4-A3A1-4F72-86A2-C146B07651D7}" presName="thinLine2b" presStyleLbl="callout" presStyleIdx="0" presStyleCnt="5"/>
      <dgm:spPr/>
    </dgm:pt>
    <dgm:pt modelId="{3D1BE265-7B44-43D9-A1D2-CC83CC933BBD}" type="pres">
      <dgm:prSet presAssocID="{610C51F4-A3A1-4F72-86A2-C146B07651D7}" presName="vertSpace2b" presStyleCnt="0"/>
      <dgm:spPr/>
    </dgm:pt>
    <dgm:pt modelId="{4CDDEE8F-8BD7-444A-956A-628DB9F65EAA}" type="pres">
      <dgm:prSet presAssocID="{7F4F3D24-607B-4B8D-B95A-C8ACAA6FAC57}" presName="horz2" presStyleCnt="0"/>
      <dgm:spPr/>
    </dgm:pt>
    <dgm:pt modelId="{C8C75641-3856-44FE-B32F-C280E3925F3D}" type="pres">
      <dgm:prSet presAssocID="{7F4F3D24-607B-4B8D-B95A-C8ACAA6FAC57}" presName="horzSpace2" presStyleCnt="0"/>
      <dgm:spPr/>
    </dgm:pt>
    <dgm:pt modelId="{4E79834D-B55E-4323-B488-700EE0D4790A}" type="pres">
      <dgm:prSet presAssocID="{7F4F3D24-607B-4B8D-B95A-C8ACAA6FAC57}" presName="tx2" presStyleLbl="revTx" presStyleIdx="2" presStyleCnt="6"/>
      <dgm:spPr/>
    </dgm:pt>
    <dgm:pt modelId="{858AF1B8-8414-43A4-8E9A-1676FC790E1E}" type="pres">
      <dgm:prSet presAssocID="{7F4F3D24-607B-4B8D-B95A-C8ACAA6FAC57}" presName="vert2" presStyleCnt="0"/>
      <dgm:spPr/>
    </dgm:pt>
    <dgm:pt modelId="{0F0CF902-EC32-4621-BDA6-88B159C6B3AA}" type="pres">
      <dgm:prSet presAssocID="{7F4F3D24-607B-4B8D-B95A-C8ACAA6FAC57}" presName="thinLine2b" presStyleLbl="callout" presStyleIdx="1" presStyleCnt="5"/>
      <dgm:spPr/>
    </dgm:pt>
    <dgm:pt modelId="{2B871CF2-4331-4B12-A0ED-9959BE299B52}" type="pres">
      <dgm:prSet presAssocID="{7F4F3D24-607B-4B8D-B95A-C8ACAA6FAC57}" presName="vertSpace2b" presStyleCnt="0"/>
      <dgm:spPr/>
    </dgm:pt>
    <dgm:pt modelId="{D94EACDE-0782-4699-BA12-92B1116AAD11}" type="pres">
      <dgm:prSet presAssocID="{48E6CF8C-16D5-44F1-9C56-9A12DD96AA00}" presName="horz2" presStyleCnt="0"/>
      <dgm:spPr/>
    </dgm:pt>
    <dgm:pt modelId="{0E471B90-CA41-425C-AF39-2CB11FC726FF}" type="pres">
      <dgm:prSet presAssocID="{48E6CF8C-16D5-44F1-9C56-9A12DD96AA00}" presName="horzSpace2" presStyleCnt="0"/>
      <dgm:spPr/>
    </dgm:pt>
    <dgm:pt modelId="{59454402-E9BC-4620-8949-0EF0B218BD2E}" type="pres">
      <dgm:prSet presAssocID="{48E6CF8C-16D5-44F1-9C56-9A12DD96AA00}" presName="tx2" presStyleLbl="revTx" presStyleIdx="3" presStyleCnt="6"/>
      <dgm:spPr/>
    </dgm:pt>
    <dgm:pt modelId="{D1A58ED4-4F7C-488E-A4BC-2BF85CE0FC1E}" type="pres">
      <dgm:prSet presAssocID="{48E6CF8C-16D5-44F1-9C56-9A12DD96AA00}" presName="vert2" presStyleCnt="0"/>
      <dgm:spPr/>
    </dgm:pt>
    <dgm:pt modelId="{0CD7EB80-D4ED-462B-A682-FE05D6059FDC}" type="pres">
      <dgm:prSet presAssocID="{48E6CF8C-16D5-44F1-9C56-9A12DD96AA00}" presName="thinLine2b" presStyleLbl="callout" presStyleIdx="2" presStyleCnt="5"/>
      <dgm:spPr/>
    </dgm:pt>
    <dgm:pt modelId="{2729CF06-FB56-4033-98D4-B3F6D9D64E26}" type="pres">
      <dgm:prSet presAssocID="{48E6CF8C-16D5-44F1-9C56-9A12DD96AA00}" presName="vertSpace2b" presStyleCnt="0"/>
      <dgm:spPr/>
    </dgm:pt>
    <dgm:pt modelId="{6777FBBD-D3CA-455F-AD46-9311B03928E0}" type="pres">
      <dgm:prSet presAssocID="{2C50500C-4326-4282-B688-4050870E3E6E}" presName="horz2" presStyleCnt="0"/>
      <dgm:spPr/>
    </dgm:pt>
    <dgm:pt modelId="{46E663F4-8E90-4DFE-80A0-BCA07907D202}" type="pres">
      <dgm:prSet presAssocID="{2C50500C-4326-4282-B688-4050870E3E6E}" presName="horzSpace2" presStyleCnt="0"/>
      <dgm:spPr/>
    </dgm:pt>
    <dgm:pt modelId="{8D9CA985-B198-4A9B-8911-5173AE88E4DE}" type="pres">
      <dgm:prSet presAssocID="{2C50500C-4326-4282-B688-4050870E3E6E}" presName="tx2" presStyleLbl="revTx" presStyleIdx="4" presStyleCnt="6"/>
      <dgm:spPr/>
    </dgm:pt>
    <dgm:pt modelId="{D155DB6E-3882-48EB-8D7F-E1CB0265C662}" type="pres">
      <dgm:prSet presAssocID="{2C50500C-4326-4282-B688-4050870E3E6E}" presName="vert2" presStyleCnt="0"/>
      <dgm:spPr/>
    </dgm:pt>
    <dgm:pt modelId="{3C87C712-8F41-4E10-A5B6-504A1C4A0633}" type="pres">
      <dgm:prSet presAssocID="{2C50500C-4326-4282-B688-4050870E3E6E}" presName="thinLine2b" presStyleLbl="callout" presStyleIdx="3" presStyleCnt="5"/>
      <dgm:spPr/>
    </dgm:pt>
    <dgm:pt modelId="{BC95EC93-667A-428B-B9A5-356B82CE1767}" type="pres">
      <dgm:prSet presAssocID="{2C50500C-4326-4282-B688-4050870E3E6E}" presName="vertSpace2b" presStyleCnt="0"/>
      <dgm:spPr/>
    </dgm:pt>
    <dgm:pt modelId="{B0BF7CA9-AA7B-4863-A993-EB82CB225A2B}" type="pres">
      <dgm:prSet presAssocID="{687B58FA-2BEB-4795-9221-1114E7F1A190}" presName="horz2" presStyleCnt="0"/>
      <dgm:spPr/>
    </dgm:pt>
    <dgm:pt modelId="{B9DAB07A-A1A7-41CC-8F0D-2D5A354F4ECB}" type="pres">
      <dgm:prSet presAssocID="{687B58FA-2BEB-4795-9221-1114E7F1A190}" presName="horzSpace2" presStyleCnt="0"/>
      <dgm:spPr/>
    </dgm:pt>
    <dgm:pt modelId="{298AAB23-5B47-4AE1-B076-0D7EBACA66B5}" type="pres">
      <dgm:prSet presAssocID="{687B58FA-2BEB-4795-9221-1114E7F1A190}" presName="tx2" presStyleLbl="revTx" presStyleIdx="5" presStyleCnt="6"/>
      <dgm:spPr/>
    </dgm:pt>
    <dgm:pt modelId="{65A7F454-791B-4564-B0FF-8814AEB801F4}" type="pres">
      <dgm:prSet presAssocID="{687B58FA-2BEB-4795-9221-1114E7F1A190}" presName="vert2" presStyleCnt="0"/>
      <dgm:spPr/>
    </dgm:pt>
    <dgm:pt modelId="{1244E5E7-FF64-42A1-A132-CD341C66812F}" type="pres">
      <dgm:prSet presAssocID="{687B58FA-2BEB-4795-9221-1114E7F1A190}" presName="thinLine2b" presStyleLbl="callout" presStyleIdx="4" presStyleCnt="5"/>
      <dgm:spPr/>
    </dgm:pt>
    <dgm:pt modelId="{E49348C1-B845-475E-8C5B-8879DADA0043}" type="pres">
      <dgm:prSet presAssocID="{687B58FA-2BEB-4795-9221-1114E7F1A190}" presName="vertSpace2b" presStyleCnt="0"/>
      <dgm:spPr/>
    </dgm:pt>
  </dgm:ptLst>
  <dgm:cxnLst>
    <dgm:cxn modelId="{744A680E-4529-43AE-B83E-6B956EA2F842}" type="presOf" srcId="{2C50500C-4326-4282-B688-4050870E3E6E}" destId="{8D9CA985-B198-4A9B-8911-5173AE88E4DE}" srcOrd="0" destOrd="0" presId="urn:microsoft.com/office/officeart/2008/layout/LinedList"/>
    <dgm:cxn modelId="{67D45015-56BD-4A28-BF75-26B64F8D51BE}" srcId="{7BDBE212-E661-45BD-B0A4-AFBA620A385D}" destId="{7F4F3D24-607B-4B8D-B95A-C8ACAA6FAC57}" srcOrd="1" destOrd="0" parTransId="{59D624D1-B7EA-4AC9-AD60-A7DC59670A35}" sibTransId="{D7B1CC4A-FC75-4AF7-817A-693702355A99}"/>
    <dgm:cxn modelId="{A476E124-90A0-4AAF-9025-273E05F9A0DA}" srcId="{7BDBE212-E661-45BD-B0A4-AFBA620A385D}" destId="{687B58FA-2BEB-4795-9221-1114E7F1A190}" srcOrd="4" destOrd="0" parTransId="{B26D4AE0-514D-44ED-AC5E-2139FA91187A}" sibTransId="{90558DF0-5B6F-4A04-BAD9-58C072B8EC62}"/>
    <dgm:cxn modelId="{6B840B27-C2A8-4DA7-BF7F-38128A489D76}" srcId="{12389A05-C872-4FD0-B962-3D37934B3AC3}" destId="{7BDBE212-E661-45BD-B0A4-AFBA620A385D}" srcOrd="0" destOrd="0" parTransId="{D2AFCEB1-F027-41F9-8486-2D11A7563E39}" sibTransId="{4C98697E-FA60-4C46-9535-B33317631A3D}"/>
    <dgm:cxn modelId="{8225DF28-603C-45C9-A8A4-2E462E02997E}" type="presOf" srcId="{12389A05-C872-4FD0-B962-3D37934B3AC3}" destId="{049C38E8-41E4-4FAE-9556-286D0FD1537B}" srcOrd="0" destOrd="0" presId="urn:microsoft.com/office/officeart/2008/layout/LinedList"/>
    <dgm:cxn modelId="{9E700834-AFAB-4802-B520-10999608AEBD}" srcId="{7BDBE212-E661-45BD-B0A4-AFBA620A385D}" destId="{2C50500C-4326-4282-B688-4050870E3E6E}" srcOrd="3" destOrd="0" parTransId="{110A7F3B-0820-4463-8480-D3EB3EFA92E9}" sibTransId="{6D11D580-9BF2-4648-BA6C-1F959ADCC1AD}"/>
    <dgm:cxn modelId="{A4D2A246-7764-442B-B788-F72AF211DE35}" srcId="{7BDBE212-E661-45BD-B0A4-AFBA620A385D}" destId="{48E6CF8C-16D5-44F1-9C56-9A12DD96AA00}" srcOrd="2" destOrd="0" parTransId="{FDE48170-4D24-4D4E-99E7-B055285034F5}" sibTransId="{983D8D28-C163-4740-A79F-DC6F065175E4}"/>
    <dgm:cxn modelId="{6FB7C989-116C-48D8-A9AB-0AD965CE6431}" srcId="{7BDBE212-E661-45BD-B0A4-AFBA620A385D}" destId="{610C51F4-A3A1-4F72-86A2-C146B07651D7}" srcOrd="0" destOrd="0" parTransId="{BC46EA62-D29E-4200-8631-5AC75A049764}" sibTransId="{73D1FE2B-CB85-4E08-BC78-2607E5EA4B15}"/>
    <dgm:cxn modelId="{7215899F-5004-4811-B889-DD05C9421FD6}" type="presOf" srcId="{687B58FA-2BEB-4795-9221-1114E7F1A190}" destId="{298AAB23-5B47-4AE1-B076-0D7EBACA66B5}" srcOrd="0" destOrd="0" presId="urn:microsoft.com/office/officeart/2008/layout/LinedList"/>
    <dgm:cxn modelId="{4A16BEC1-B28F-4905-8AE2-71E1794998B7}" type="presOf" srcId="{7F4F3D24-607B-4B8D-B95A-C8ACAA6FAC57}" destId="{4E79834D-B55E-4323-B488-700EE0D4790A}" srcOrd="0" destOrd="0" presId="urn:microsoft.com/office/officeart/2008/layout/LinedList"/>
    <dgm:cxn modelId="{17D237C4-73E9-4385-BD21-B1DA3D4B72CB}" type="presOf" srcId="{48E6CF8C-16D5-44F1-9C56-9A12DD96AA00}" destId="{59454402-E9BC-4620-8949-0EF0B218BD2E}" srcOrd="0" destOrd="0" presId="urn:microsoft.com/office/officeart/2008/layout/LinedList"/>
    <dgm:cxn modelId="{A43D63F4-BE3E-4F35-92F6-EA6F2012CBA0}" type="presOf" srcId="{7BDBE212-E661-45BD-B0A4-AFBA620A385D}" destId="{9B49B6A5-CC48-4169-B032-BEA6AF6BC354}" srcOrd="0" destOrd="0" presId="urn:microsoft.com/office/officeart/2008/layout/LinedList"/>
    <dgm:cxn modelId="{F32EC3F8-EC55-48CE-8BBD-7237BE15F096}" type="presOf" srcId="{610C51F4-A3A1-4F72-86A2-C146B07651D7}" destId="{27CCA818-1906-410B-AE1B-808F1D00E91F}" srcOrd="0" destOrd="0" presId="urn:microsoft.com/office/officeart/2008/layout/LinedList"/>
    <dgm:cxn modelId="{2EDA923E-9722-4887-A2B3-083E5C45C59C}" type="presParOf" srcId="{049C38E8-41E4-4FAE-9556-286D0FD1537B}" destId="{4AF38268-C1A6-433A-81D7-D5306EB29B27}" srcOrd="0" destOrd="0" presId="urn:microsoft.com/office/officeart/2008/layout/LinedList"/>
    <dgm:cxn modelId="{8BE085FA-D820-4995-BEDA-514CB6D4A5AB}" type="presParOf" srcId="{049C38E8-41E4-4FAE-9556-286D0FD1537B}" destId="{B3C33786-0671-47EF-8774-0F3C4150AC44}" srcOrd="1" destOrd="0" presId="urn:microsoft.com/office/officeart/2008/layout/LinedList"/>
    <dgm:cxn modelId="{908ADDA2-FE49-4A57-92A3-7FD19A1C42D9}" type="presParOf" srcId="{B3C33786-0671-47EF-8774-0F3C4150AC44}" destId="{9B49B6A5-CC48-4169-B032-BEA6AF6BC354}" srcOrd="0" destOrd="0" presId="urn:microsoft.com/office/officeart/2008/layout/LinedList"/>
    <dgm:cxn modelId="{BFF4D544-8E80-49A2-9660-3C43C36F4F8F}" type="presParOf" srcId="{B3C33786-0671-47EF-8774-0F3C4150AC44}" destId="{46FA2CD0-018A-4A44-8B7F-00EE2C6B30DD}" srcOrd="1" destOrd="0" presId="urn:microsoft.com/office/officeart/2008/layout/LinedList"/>
    <dgm:cxn modelId="{57FB2B5D-AAF0-4E78-A3E5-109E8D442F0B}" type="presParOf" srcId="{46FA2CD0-018A-4A44-8B7F-00EE2C6B30DD}" destId="{EE41C1EE-2100-473B-B921-4A98328AC8BB}" srcOrd="0" destOrd="0" presId="urn:microsoft.com/office/officeart/2008/layout/LinedList"/>
    <dgm:cxn modelId="{6A98A75A-6EFD-4538-ABAB-3D975B3233A2}" type="presParOf" srcId="{46FA2CD0-018A-4A44-8B7F-00EE2C6B30DD}" destId="{28935908-7220-466E-8416-AC7C648031B0}" srcOrd="1" destOrd="0" presId="urn:microsoft.com/office/officeart/2008/layout/LinedList"/>
    <dgm:cxn modelId="{64AEC0DC-19D9-4BDD-9CB4-94E41852C113}" type="presParOf" srcId="{28935908-7220-466E-8416-AC7C648031B0}" destId="{BB88C044-49F4-452F-B7B5-319BE0651121}" srcOrd="0" destOrd="0" presId="urn:microsoft.com/office/officeart/2008/layout/LinedList"/>
    <dgm:cxn modelId="{B58BA8DD-C235-45CD-BA8E-E97D83EE7180}" type="presParOf" srcId="{28935908-7220-466E-8416-AC7C648031B0}" destId="{27CCA818-1906-410B-AE1B-808F1D00E91F}" srcOrd="1" destOrd="0" presId="urn:microsoft.com/office/officeart/2008/layout/LinedList"/>
    <dgm:cxn modelId="{2386162F-EFBE-409E-B426-397FF732172B}" type="presParOf" srcId="{28935908-7220-466E-8416-AC7C648031B0}" destId="{0F411AB2-F8B4-4337-9A16-801434306E79}" srcOrd="2" destOrd="0" presId="urn:microsoft.com/office/officeart/2008/layout/LinedList"/>
    <dgm:cxn modelId="{6BB86A0B-72C9-4422-9C8F-0F0A4DD0CEF3}" type="presParOf" srcId="{46FA2CD0-018A-4A44-8B7F-00EE2C6B30DD}" destId="{F1BECA51-5678-43F1-9678-1B5C1A3C9886}" srcOrd="2" destOrd="0" presId="urn:microsoft.com/office/officeart/2008/layout/LinedList"/>
    <dgm:cxn modelId="{DCF4770C-32E8-41E2-8109-F9CA99287F86}" type="presParOf" srcId="{46FA2CD0-018A-4A44-8B7F-00EE2C6B30DD}" destId="{3D1BE265-7B44-43D9-A1D2-CC83CC933BBD}" srcOrd="3" destOrd="0" presId="urn:microsoft.com/office/officeart/2008/layout/LinedList"/>
    <dgm:cxn modelId="{961BD8E1-B0DC-4A54-9235-9C0DC1925937}" type="presParOf" srcId="{46FA2CD0-018A-4A44-8B7F-00EE2C6B30DD}" destId="{4CDDEE8F-8BD7-444A-956A-628DB9F65EAA}" srcOrd="4" destOrd="0" presId="urn:microsoft.com/office/officeart/2008/layout/LinedList"/>
    <dgm:cxn modelId="{2825D270-980F-4482-A497-AC375B7E6FBB}" type="presParOf" srcId="{4CDDEE8F-8BD7-444A-956A-628DB9F65EAA}" destId="{C8C75641-3856-44FE-B32F-C280E3925F3D}" srcOrd="0" destOrd="0" presId="urn:microsoft.com/office/officeart/2008/layout/LinedList"/>
    <dgm:cxn modelId="{A946E230-98DE-4D2C-907A-445BEEF6133F}" type="presParOf" srcId="{4CDDEE8F-8BD7-444A-956A-628DB9F65EAA}" destId="{4E79834D-B55E-4323-B488-700EE0D4790A}" srcOrd="1" destOrd="0" presId="urn:microsoft.com/office/officeart/2008/layout/LinedList"/>
    <dgm:cxn modelId="{2B5E59CD-3CAD-4668-8A01-C428C3A742DB}" type="presParOf" srcId="{4CDDEE8F-8BD7-444A-956A-628DB9F65EAA}" destId="{858AF1B8-8414-43A4-8E9A-1676FC790E1E}" srcOrd="2" destOrd="0" presId="urn:microsoft.com/office/officeart/2008/layout/LinedList"/>
    <dgm:cxn modelId="{B51914BF-E997-4D69-8F87-40CE8B6D8029}" type="presParOf" srcId="{46FA2CD0-018A-4A44-8B7F-00EE2C6B30DD}" destId="{0F0CF902-EC32-4621-BDA6-88B159C6B3AA}" srcOrd="5" destOrd="0" presId="urn:microsoft.com/office/officeart/2008/layout/LinedList"/>
    <dgm:cxn modelId="{6DF00B15-5500-4B6A-A0C3-5ADB8621B7E6}" type="presParOf" srcId="{46FA2CD0-018A-4A44-8B7F-00EE2C6B30DD}" destId="{2B871CF2-4331-4B12-A0ED-9959BE299B52}" srcOrd="6" destOrd="0" presId="urn:microsoft.com/office/officeart/2008/layout/LinedList"/>
    <dgm:cxn modelId="{2D6A4545-ABC5-48EB-9CE5-FCECA5B230EA}" type="presParOf" srcId="{46FA2CD0-018A-4A44-8B7F-00EE2C6B30DD}" destId="{D94EACDE-0782-4699-BA12-92B1116AAD11}" srcOrd="7" destOrd="0" presId="urn:microsoft.com/office/officeart/2008/layout/LinedList"/>
    <dgm:cxn modelId="{BE62097D-FBFF-46C8-98E1-C00C9772116E}" type="presParOf" srcId="{D94EACDE-0782-4699-BA12-92B1116AAD11}" destId="{0E471B90-CA41-425C-AF39-2CB11FC726FF}" srcOrd="0" destOrd="0" presId="urn:microsoft.com/office/officeart/2008/layout/LinedList"/>
    <dgm:cxn modelId="{78C1FBE2-A5C2-4067-8DD3-A4686B02C0E6}" type="presParOf" srcId="{D94EACDE-0782-4699-BA12-92B1116AAD11}" destId="{59454402-E9BC-4620-8949-0EF0B218BD2E}" srcOrd="1" destOrd="0" presId="urn:microsoft.com/office/officeart/2008/layout/LinedList"/>
    <dgm:cxn modelId="{90BF0B43-785E-408D-9759-7F270981F707}" type="presParOf" srcId="{D94EACDE-0782-4699-BA12-92B1116AAD11}" destId="{D1A58ED4-4F7C-488E-A4BC-2BF85CE0FC1E}" srcOrd="2" destOrd="0" presId="urn:microsoft.com/office/officeart/2008/layout/LinedList"/>
    <dgm:cxn modelId="{AEB7006A-42AA-4204-A01A-4B201265DC0E}" type="presParOf" srcId="{46FA2CD0-018A-4A44-8B7F-00EE2C6B30DD}" destId="{0CD7EB80-D4ED-462B-A682-FE05D6059FDC}" srcOrd="8" destOrd="0" presId="urn:microsoft.com/office/officeart/2008/layout/LinedList"/>
    <dgm:cxn modelId="{F1482DE4-3D68-423D-A63C-249D9046F9E9}" type="presParOf" srcId="{46FA2CD0-018A-4A44-8B7F-00EE2C6B30DD}" destId="{2729CF06-FB56-4033-98D4-B3F6D9D64E26}" srcOrd="9" destOrd="0" presId="urn:microsoft.com/office/officeart/2008/layout/LinedList"/>
    <dgm:cxn modelId="{59856157-73AB-4B66-B4D9-0E8F0E7AF8A6}" type="presParOf" srcId="{46FA2CD0-018A-4A44-8B7F-00EE2C6B30DD}" destId="{6777FBBD-D3CA-455F-AD46-9311B03928E0}" srcOrd="10" destOrd="0" presId="urn:microsoft.com/office/officeart/2008/layout/LinedList"/>
    <dgm:cxn modelId="{24D4D648-A0E5-4762-A60A-E0E6F672AD18}" type="presParOf" srcId="{6777FBBD-D3CA-455F-AD46-9311B03928E0}" destId="{46E663F4-8E90-4DFE-80A0-BCA07907D202}" srcOrd="0" destOrd="0" presId="urn:microsoft.com/office/officeart/2008/layout/LinedList"/>
    <dgm:cxn modelId="{3881EDF5-24DA-439B-8326-CB305062237B}" type="presParOf" srcId="{6777FBBD-D3CA-455F-AD46-9311B03928E0}" destId="{8D9CA985-B198-4A9B-8911-5173AE88E4DE}" srcOrd="1" destOrd="0" presId="urn:microsoft.com/office/officeart/2008/layout/LinedList"/>
    <dgm:cxn modelId="{3DCF1E8C-EF7A-4573-9FEB-479685F7D587}" type="presParOf" srcId="{6777FBBD-D3CA-455F-AD46-9311B03928E0}" destId="{D155DB6E-3882-48EB-8D7F-E1CB0265C662}" srcOrd="2" destOrd="0" presId="urn:microsoft.com/office/officeart/2008/layout/LinedList"/>
    <dgm:cxn modelId="{FAD18EBC-EB49-4920-A7DB-A6FA62FCC34A}" type="presParOf" srcId="{46FA2CD0-018A-4A44-8B7F-00EE2C6B30DD}" destId="{3C87C712-8F41-4E10-A5B6-504A1C4A0633}" srcOrd="11" destOrd="0" presId="urn:microsoft.com/office/officeart/2008/layout/LinedList"/>
    <dgm:cxn modelId="{97DEF790-31AB-4DC8-9DB9-E6F13E48E8B4}" type="presParOf" srcId="{46FA2CD0-018A-4A44-8B7F-00EE2C6B30DD}" destId="{BC95EC93-667A-428B-B9A5-356B82CE1767}" srcOrd="12" destOrd="0" presId="urn:microsoft.com/office/officeart/2008/layout/LinedList"/>
    <dgm:cxn modelId="{481E61D5-4671-4323-A0D6-D18F0439D0DD}" type="presParOf" srcId="{46FA2CD0-018A-4A44-8B7F-00EE2C6B30DD}" destId="{B0BF7CA9-AA7B-4863-A993-EB82CB225A2B}" srcOrd="13" destOrd="0" presId="urn:microsoft.com/office/officeart/2008/layout/LinedList"/>
    <dgm:cxn modelId="{9274B67F-0AB8-4B5D-A1A8-16D9E6604C44}" type="presParOf" srcId="{B0BF7CA9-AA7B-4863-A993-EB82CB225A2B}" destId="{B9DAB07A-A1A7-41CC-8F0D-2D5A354F4ECB}" srcOrd="0" destOrd="0" presId="urn:microsoft.com/office/officeart/2008/layout/LinedList"/>
    <dgm:cxn modelId="{FF1F374E-BD33-4EB9-80AB-5D3D936C3296}" type="presParOf" srcId="{B0BF7CA9-AA7B-4863-A993-EB82CB225A2B}" destId="{298AAB23-5B47-4AE1-B076-0D7EBACA66B5}" srcOrd="1" destOrd="0" presId="urn:microsoft.com/office/officeart/2008/layout/LinedList"/>
    <dgm:cxn modelId="{B488D44A-A665-4223-B6B5-92ED52A70C5D}" type="presParOf" srcId="{B0BF7CA9-AA7B-4863-A993-EB82CB225A2B}" destId="{65A7F454-791B-4564-B0FF-8814AEB801F4}" srcOrd="2" destOrd="0" presId="urn:microsoft.com/office/officeart/2008/layout/LinedList"/>
    <dgm:cxn modelId="{09556988-5C4C-40B1-AC5A-75AD45BA577D}" type="presParOf" srcId="{46FA2CD0-018A-4A44-8B7F-00EE2C6B30DD}" destId="{1244E5E7-FF64-42A1-A132-CD341C66812F}" srcOrd="14" destOrd="0" presId="urn:microsoft.com/office/officeart/2008/layout/LinedList"/>
    <dgm:cxn modelId="{8E0E2FAE-45CD-4E01-9B44-042CA3EBC1D5}" type="presParOf" srcId="{46FA2CD0-018A-4A44-8B7F-00EE2C6B30DD}" destId="{E49348C1-B845-475E-8C5B-8879DADA0043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9D354-9812-4D49-AB82-6652AAA08AD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3018916-5C32-48CA-870D-2FFCA13C21DB}">
      <dgm:prSet phldrT="[文字]" phldr="1"/>
      <dgm:spPr/>
      <dgm:t>
        <a:bodyPr/>
        <a:lstStyle/>
        <a:p>
          <a:endParaRPr lang="zh-TW" altLang="en-US" dirty="0"/>
        </a:p>
      </dgm:t>
    </dgm:pt>
    <dgm:pt modelId="{10428365-DE63-4B86-A730-C3B636E34913}" type="parTrans" cxnId="{645BBD21-F5B5-4CBF-A844-7270193C0F27}">
      <dgm:prSet/>
      <dgm:spPr/>
      <dgm:t>
        <a:bodyPr/>
        <a:lstStyle/>
        <a:p>
          <a:endParaRPr lang="zh-TW" altLang="en-US"/>
        </a:p>
      </dgm:t>
    </dgm:pt>
    <dgm:pt modelId="{ED5ED3F8-AEEA-4D40-AFC6-DE55A9F5277C}" type="sibTrans" cxnId="{645BBD21-F5B5-4CBF-A844-7270193C0F27}">
      <dgm:prSet/>
      <dgm:spPr/>
      <dgm:t>
        <a:bodyPr/>
        <a:lstStyle/>
        <a:p>
          <a:endParaRPr lang="zh-TW" altLang="en-US"/>
        </a:p>
      </dgm:t>
    </dgm:pt>
    <dgm:pt modelId="{B0C1C60A-DB44-41B7-9047-EE66B0907EBD}">
      <dgm:prSet phldrT="[文字]"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  <a:effectLst/>
            </a:rPr>
            <a:t>想要提升保護力、調節生理機能者</a:t>
          </a:r>
          <a:endParaRPr lang="zh-TW" altLang="en-US" dirty="0"/>
        </a:p>
      </dgm:t>
    </dgm:pt>
    <dgm:pt modelId="{D922C409-5533-4348-97A1-3E58FB2F3D62}" type="parTrans" cxnId="{74D10429-DEF6-4AD8-9585-7F92924D56CA}">
      <dgm:prSet/>
      <dgm:spPr/>
      <dgm:t>
        <a:bodyPr/>
        <a:lstStyle/>
        <a:p>
          <a:endParaRPr lang="zh-TW" altLang="en-US"/>
        </a:p>
      </dgm:t>
    </dgm:pt>
    <dgm:pt modelId="{06D81FE2-23A8-4461-87A9-F72E1BD3966C}" type="sibTrans" cxnId="{74D10429-DEF6-4AD8-9585-7F92924D56CA}">
      <dgm:prSet/>
      <dgm:spPr/>
      <dgm:t>
        <a:bodyPr/>
        <a:lstStyle/>
        <a:p>
          <a:endParaRPr lang="zh-TW" altLang="en-US"/>
        </a:p>
      </dgm:t>
    </dgm:pt>
    <dgm:pt modelId="{605A26A9-E994-4843-B729-00CD82FBE4B6}">
      <dgm:prSet phldrT="[文字]"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  <a:effectLst/>
            </a:rPr>
            <a:t>戶外活動較少的學生及上班族</a:t>
          </a:r>
          <a:endParaRPr lang="zh-TW" altLang="en-US" dirty="0"/>
        </a:p>
      </dgm:t>
    </dgm:pt>
    <dgm:pt modelId="{BDCFCCC5-0DCA-408D-9DC6-AB4E15F31AFC}" type="parTrans" cxnId="{058AF8D1-D6EB-4F2B-88AA-9D271F4C27FF}">
      <dgm:prSet/>
      <dgm:spPr/>
      <dgm:t>
        <a:bodyPr/>
        <a:lstStyle/>
        <a:p>
          <a:endParaRPr lang="zh-TW" altLang="en-US"/>
        </a:p>
      </dgm:t>
    </dgm:pt>
    <dgm:pt modelId="{ECCC439A-1940-463D-AC9B-23B974F4F7E7}" type="sibTrans" cxnId="{058AF8D1-D6EB-4F2B-88AA-9D271F4C27FF}">
      <dgm:prSet/>
      <dgm:spPr/>
      <dgm:t>
        <a:bodyPr/>
        <a:lstStyle/>
        <a:p>
          <a:endParaRPr lang="zh-TW" altLang="en-US"/>
        </a:p>
      </dgm:t>
    </dgm:pt>
    <dgm:pt modelId="{E2098738-6D16-442E-81AD-33DECE554043}">
      <dgm:prSet phldrT="[文字]"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  <a:effectLst/>
            </a:rPr>
            <a:t>腸道吸收力不良攝取維他命</a:t>
          </a:r>
          <a:r>
            <a:rPr lang="en-US" altLang="zh-TW" b="1" dirty="0">
              <a:solidFill>
                <a:schemeClr val="bg1"/>
              </a:solidFill>
              <a:effectLst/>
            </a:rPr>
            <a:t>D</a:t>
          </a:r>
          <a:r>
            <a:rPr lang="zh-TW" altLang="en-US" b="1" dirty="0">
              <a:solidFill>
                <a:schemeClr val="bg1"/>
              </a:solidFill>
              <a:effectLst/>
            </a:rPr>
            <a:t>不足者</a:t>
          </a:r>
          <a:endParaRPr lang="zh-TW" altLang="en-US" dirty="0"/>
        </a:p>
      </dgm:t>
    </dgm:pt>
    <dgm:pt modelId="{C97BF95C-86B4-416A-8937-54C9EF01ECEF}" type="parTrans" cxnId="{6A489FFD-BC6F-404C-9CF9-D1A82BBDF1C3}">
      <dgm:prSet/>
      <dgm:spPr/>
      <dgm:t>
        <a:bodyPr/>
        <a:lstStyle/>
        <a:p>
          <a:endParaRPr lang="zh-TW" altLang="en-US"/>
        </a:p>
      </dgm:t>
    </dgm:pt>
    <dgm:pt modelId="{61B1B12E-1313-4BDB-ABE5-7E33DBD308E3}" type="sibTrans" cxnId="{6A489FFD-BC6F-404C-9CF9-D1A82BBDF1C3}">
      <dgm:prSet/>
      <dgm:spPr/>
      <dgm:t>
        <a:bodyPr/>
        <a:lstStyle/>
        <a:p>
          <a:endParaRPr lang="zh-TW" altLang="en-US"/>
        </a:p>
      </dgm:t>
    </dgm:pt>
    <dgm:pt modelId="{E953B936-D43C-4F9C-83D2-188DB4CFDAD1}">
      <dgm:prSet phldrT="[文字]"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  <a:effectLst/>
            </a:rPr>
            <a:t>想要維持強壯的骨骼需要攝取維他</a:t>
          </a:r>
          <a:r>
            <a:rPr lang="en-US" altLang="zh-TW" b="1" dirty="0">
              <a:solidFill>
                <a:schemeClr val="bg1"/>
              </a:solidFill>
              <a:effectLst/>
            </a:rPr>
            <a:t>D</a:t>
          </a:r>
          <a:r>
            <a:rPr lang="zh-TW" altLang="en-US" b="1" dirty="0">
              <a:solidFill>
                <a:schemeClr val="bg1"/>
              </a:solidFill>
              <a:effectLst/>
            </a:rPr>
            <a:t>者</a:t>
          </a:r>
          <a:endParaRPr lang="zh-TW" altLang="en-US" dirty="0"/>
        </a:p>
      </dgm:t>
    </dgm:pt>
    <dgm:pt modelId="{3E79EAFE-6824-428F-BA5E-6478F0B80A40}" type="parTrans" cxnId="{FA77D76C-FE68-4C9C-94FB-E6B34792BF60}">
      <dgm:prSet/>
      <dgm:spPr/>
      <dgm:t>
        <a:bodyPr/>
        <a:lstStyle/>
        <a:p>
          <a:endParaRPr lang="zh-TW" altLang="en-US"/>
        </a:p>
      </dgm:t>
    </dgm:pt>
    <dgm:pt modelId="{F2349FA6-C418-4298-98F7-3CAC159D2498}" type="sibTrans" cxnId="{FA77D76C-FE68-4C9C-94FB-E6B34792BF60}">
      <dgm:prSet/>
      <dgm:spPr/>
      <dgm:t>
        <a:bodyPr/>
        <a:lstStyle/>
        <a:p>
          <a:endParaRPr lang="zh-TW" altLang="en-US"/>
        </a:p>
      </dgm:t>
    </dgm:pt>
    <dgm:pt modelId="{E7D21A89-9820-4174-9F2E-271C1DC2AC41}">
      <dgm:prSet phldrT="[文字]"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  <a:effectLst/>
            </a:rPr>
            <a:t>骨密度及骨骼容易變脆弱的更年期女性及老長者</a:t>
          </a:r>
          <a:endParaRPr lang="zh-TW" altLang="en-US" dirty="0"/>
        </a:p>
      </dgm:t>
    </dgm:pt>
    <dgm:pt modelId="{A17002BA-6E5C-412D-A99F-D502364E4818}" type="parTrans" cxnId="{9F5F7207-5BC3-480F-B6B6-B381CA3A91BC}">
      <dgm:prSet/>
      <dgm:spPr/>
      <dgm:t>
        <a:bodyPr/>
        <a:lstStyle/>
        <a:p>
          <a:endParaRPr lang="zh-TW" altLang="en-US"/>
        </a:p>
      </dgm:t>
    </dgm:pt>
    <dgm:pt modelId="{AA386F01-22BD-4085-B3AC-0386F967D41F}" type="sibTrans" cxnId="{9F5F7207-5BC3-480F-B6B6-B381CA3A91BC}">
      <dgm:prSet/>
      <dgm:spPr/>
      <dgm:t>
        <a:bodyPr/>
        <a:lstStyle/>
        <a:p>
          <a:endParaRPr lang="zh-TW" altLang="en-US"/>
        </a:p>
      </dgm:t>
    </dgm:pt>
    <dgm:pt modelId="{FE192758-60D9-432A-8A29-675393B28371}">
      <dgm:prSet phldrT="[文字]"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  <a:effectLst/>
            </a:rPr>
            <a:t>想要提高鈣的利用率及吸收率者</a:t>
          </a:r>
          <a:endParaRPr lang="zh-TW" altLang="en-US" dirty="0"/>
        </a:p>
      </dgm:t>
    </dgm:pt>
    <dgm:pt modelId="{6F5D16CB-110B-4A68-ADE8-55704A3F2C7D}" type="parTrans" cxnId="{C7BD0C0B-9E95-4DD4-A241-D45F45A9DF7F}">
      <dgm:prSet/>
      <dgm:spPr/>
      <dgm:t>
        <a:bodyPr/>
        <a:lstStyle/>
        <a:p>
          <a:endParaRPr lang="zh-TW" altLang="en-US"/>
        </a:p>
      </dgm:t>
    </dgm:pt>
    <dgm:pt modelId="{425B5A19-8006-482C-9983-971C566384C0}" type="sibTrans" cxnId="{C7BD0C0B-9E95-4DD4-A241-D45F45A9DF7F}">
      <dgm:prSet/>
      <dgm:spPr/>
      <dgm:t>
        <a:bodyPr/>
        <a:lstStyle/>
        <a:p>
          <a:endParaRPr lang="zh-TW" altLang="en-US"/>
        </a:p>
      </dgm:t>
    </dgm:pt>
    <dgm:pt modelId="{20C08B0E-DDE8-4817-BEF4-A39B657EB63D}" type="pres">
      <dgm:prSet presAssocID="{CB09D354-9812-4D49-AB82-6652AAA08AD1}" presName="vert0" presStyleCnt="0">
        <dgm:presLayoutVars>
          <dgm:dir/>
          <dgm:animOne val="branch"/>
          <dgm:animLvl val="lvl"/>
        </dgm:presLayoutVars>
      </dgm:prSet>
      <dgm:spPr/>
    </dgm:pt>
    <dgm:pt modelId="{47597890-095B-4D54-ABEF-CFBDDAC7F5B6}" type="pres">
      <dgm:prSet presAssocID="{B3018916-5C32-48CA-870D-2FFCA13C21DB}" presName="thickLine" presStyleLbl="alignNode1" presStyleIdx="0" presStyleCnt="1"/>
      <dgm:spPr/>
    </dgm:pt>
    <dgm:pt modelId="{C098D319-0132-466B-AA2B-4D0A5B9A41D3}" type="pres">
      <dgm:prSet presAssocID="{B3018916-5C32-48CA-870D-2FFCA13C21DB}" presName="horz1" presStyleCnt="0"/>
      <dgm:spPr/>
    </dgm:pt>
    <dgm:pt modelId="{AC130FAA-EB1C-484B-9ACD-D5A3FB4FD62D}" type="pres">
      <dgm:prSet presAssocID="{B3018916-5C32-48CA-870D-2FFCA13C21DB}" presName="tx1" presStyleLbl="revTx" presStyleIdx="0" presStyleCnt="7"/>
      <dgm:spPr/>
    </dgm:pt>
    <dgm:pt modelId="{07323AF5-76FD-420F-AD12-6AB48C5B1AFE}" type="pres">
      <dgm:prSet presAssocID="{B3018916-5C32-48CA-870D-2FFCA13C21DB}" presName="vert1" presStyleCnt="0"/>
      <dgm:spPr/>
    </dgm:pt>
    <dgm:pt modelId="{42FA1D81-ACF9-4681-8351-337C852455A4}" type="pres">
      <dgm:prSet presAssocID="{B0C1C60A-DB44-41B7-9047-EE66B0907EBD}" presName="vertSpace2a" presStyleCnt="0"/>
      <dgm:spPr/>
    </dgm:pt>
    <dgm:pt modelId="{6C239DD5-D450-4524-8332-D055BE1DAA11}" type="pres">
      <dgm:prSet presAssocID="{B0C1C60A-DB44-41B7-9047-EE66B0907EBD}" presName="horz2" presStyleCnt="0"/>
      <dgm:spPr/>
    </dgm:pt>
    <dgm:pt modelId="{F98FA429-3E6D-49A4-BB86-AD4142517431}" type="pres">
      <dgm:prSet presAssocID="{B0C1C60A-DB44-41B7-9047-EE66B0907EBD}" presName="horzSpace2" presStyleCnt="0"/>
      <dgm:spPr/>
    </dgm:pt>
    <dgm:pt modelId="{E4FD6C41-2C6D-4BA5-9AC6-046C13810246}" type="pres">
      <dgm:prSet presAssocID="{B0C1C60A-DB44-41B7-9047-EE66B0907EBD}" presName="tx2" presStyleLbl="revTx" presStyleIdx="1" presStyleCnt="7"/>
      <dgm:spPr/>
    </dgm:pt>
    <dgm:pt modelId="{3D8088DB-9082-4C88-82E2-7E3B0BE838FF}" type="pres">
      <dgm:prSet presAssocID="{B0C1C60A-DB44-41B7-9047-EE66B0907EBD}" presName="vert2" presStyleCnt="0"/>
      <dgm:spPr/>
    </dgm:pt>
    <dgm:pt modelId="{35B50B2C-1090-4FED-9593-835A4741CE4C}" type="pres">
      <dgm:prSet presAssocID="{B0C1C60A-DB44-41B7-9047-EE66B0907EBD}" presName="thinLine2b" presStyleLbl="callout" presStyleIdx="0" presStyleCnt="6"/>
      <dgm:spPr/>
    </dgm:pt>
    <dgm:pt modelId="{97F0003E-CB4F-4CC4-873D-EF2698670F3D}" type="pres">
      <dgm:prSet presAssocID="{B0C1C60A-DB44-41B7-9047-EE66B0907EBD}" presName="vertSpace2b" presStyleCnt="0"/>
      <dgm:spPr/>
    </dgm:pt>
    <dgm:pt modelId="{3853EFE2-D103-4CCE-AD97-877F94585FE3}" type="pres">
      <dgm:prSet presAssocID="{605A26A9-E994-4843-B729-00CD82FBE4B6}" presName="horz2" presStyleCnt="0"/>
      <dgm:spPr/>
    </dgm:pt>
    <dgm:pt modelId="{1DF70CA4-44AE-4935-B7BC-2F963A6E863F}" type="pres">
      <dgm:prSet presAssocID="{605A26A9-E994-4843-B729-00CD82FBE4B6}" presName="horzSpace2" presStyleCnt="0"/>
      <dgm:spPr/>
    </dgm:pt>
    <dgm:pt modelId="{03FC2B03-F52F-4D79-9F6B-1EA23DE819E3}" type="pres">
      <dgm:prSet presAssocID="{605A26A9-E994-4843-B729-00CD82FBE4B6}" presName="tx2" presStyleLbl="revTx" presStyleIdx="2" presStyleCnt="7"/>
      <dgm:spPr/>
    </dgm:pt>
    <dgm:pt modelId="{045E994C-907E-44CD-938F-29C18F386BAF}" type="pres">
      <dgm:prSet presAssocID="{605A26A9-E994-4843-B729-00CD82FBE4B6}" presName="vert2" presStyleCnt="0"/>
      <dgm:spPr/>
    </dgm:pt>
    <dgm:pt modelId="{86A2E201-4DCF-471F-A83F-E15C903AD46A}" type="pres">
      <dgm:prSet presAssocID="{605A26A9-E994-4843-B729-00CD82FBE4B6}" presName="thinLine2b" presStyleLbl="callout" presStyleIdx="1" presStyleCnt="6"/>
      <dgm:spPr/>
    </dgm:pt>
    <dgm:pt modelId="{6A123C47-88BC-4ED8-BC10-431E78815DAF}" type="pres">
      <dgm:prSet presAssocID="{605A26A9-E994-4843-B729-00CD82FBE4B6}" presName="vertSpace2b" presStyleCnt="0"/>
      <dgm:spPr/>
    </dgm:pt>
    <dgm:pt modelId="{5844E5EC-CEA2-46A6-91F0-56FBEEFCBD31}" type="pres">
      <dgm:prSet presAssocID="{E2098738-6D16-442E-81AD-33DECE554043}" presName="horz2" presStyleCnt="0"/>
      <dgm:spPr/>
    </dgm:pt>
    <dgm:pt modelId="{6962EEA4-8C1A-4856-A1B6-7E631BAC57AF}" type="pres">
      <dgm:prSet presAssocID="{E2098738-6D16-442E-81AD-33DECE554043}" presName="horzSpace2" presStyleCnt="0"/>
      <dgm:spPr/>
    </dgm:pt>
    <dgm:pt modelId="{D51F2001-00D5-4896-B514-0C445B853F77}" type="pres">
      <dgm:prSet presAssocID="{E2098738-6D16-442E-81AD-33DECE554043}" presName="tx2" presStyleLbl="revTx" presStyleIdx="3" presStyleCnt="7"/>
      <dgm:spPr/>
    </dgm:pt>
    <dgm:pt modelId="{E7CEED41-67C6-481D-8224-034599F024B8}" type="pres">
      <dgm:prSet presAssocID="{E2098738-6D16-442E-81AD-33DECE554043}" presName="vert2" presStyleCnt="0"/>
      <dgm:spPr/>
    </dgm:pt>
    <dgm:pt modelId="{A7FAE40F-DB06-40C7-B48C-DC41D1C8FCDF}" type="pres">
      <dgm:prSet presAssocID="{E2098738-6D16-442E-81AD-33DECE554043}" presName="thinLine2b" presStyleLbl="callout" presStyleIdx="2" presStyleCnt="6"/>
      <dgm:spPr/>
    </dgm:pt>
    <dgm:pt modelId="{4F0B20B8-FAFF-4D92-83DC-5E56F438C81C}" type="pres">
      <dgm:prSet presAssocID="{E2098738-6D16-442E-81AD-33DECE554043}" presName="vertSpace2b" presStyleCnt="0"/>
      <dgm:spPr/>
    </dgm:pt>
    <dgm:pt modelId="{F35650E2-CE1B-49B8-B255-86783DB6E721}" type="pres">
      <dgm:prSet presAssocID="{E953B936-D43C-4F9C-83D2-188DB4CFDAD1}" presName="horz2" presStyleCnt="0"/>
      <dgm:spPr/>
    </dgm:pt>
    <dgm:pt modelId="{79D7ECCD-AA69-4448-A784-DAB09606A832}" type="pres">
      <dgm:prSet presAssocID="{E953B936-D43C-4F9C-83D2-188DB4CFDAD1}" presName="horzSpace2" presStyleCnt="0"/>
      <dgm:spPr/>
    </dgm:pt>
    <dgm:pt modelId="{25AE653C-DE2D-4CB8-BE11-C47135411DD0}" type="pres">
      <dgm:prSet presAssocID="{E953B936-D43C-4F9C-83D2-188DB4CFDAD1}" presName="tx2" presStyleLbl="revTx" presStyleIdx="4" presStyleCnt="7"/>
      <dgm:spPr/>
    </dgm:pt>
    <dgm:pt modelId="{144EBCC2-E73B-4E7F-8DC0-920D62320899}" type="pres">
      <dgm:prSet presAssocID="{E953B936-D43C-4F9C-83D2-188DB4CFDAD1}" presName="vert2" presStyleCnt="0"/>
      <dgm:spPr/>
    </dgm:pt>
    <dgm:pt modelId="{46F4EDAA-4742-47BE-9BB0-99558AC9C159}" type="pres">
      <dgm:prSet presAssocID="{E953B936-D43C-4F9C-83D2-188DB4CFDAD1}" presName="thinLine2b" presStyleLbl="callout" presStyleIdx="3" presStyleCnt="6"/>
      <dgm:spPr/>
    </dgm:pt>
    <dgm:pt modelId="{2A46E485-E46C-4811-933D-9B2089BB6DC6}" type="pres">
      <dgm:prSet presAssocID="{E953B936-D43C-4F9C-83D2-188DB4CFDAD1}" presName="vertSpace2b" presStyleCnt="0"/>
      <dgm:spPr/>
    </dgm:pt>
    <dgm:pt modelId="{34ADA987-CCD0-4ED5-8F33-1FA56B5FBC00}" type="pres">
      <dgm:prSet presAssocID="{E7D21A89-9820-4174-9F2E-271C1DC2AC41}" presName="horz2" presStyleCnt="0"/>
      <dgm:spPr/>
    </dgm:pt>
    <dgm:pt modelId="{6C750830-9F1F-4FA0-A6C8-220C83FA3846}" type="pres">
      <dgm:prSet presAssocID="{E7D21A89-9820-4174-9F2E-271C1DC2AC41}" presName="horzSpace2" presStyleCnt="0"/>
      <dgm:spPr/>
    </dgm:pt>
    <dgm:pt modelId="{B2716B05-1C02-4E9F-8E1F-1152E04C180F}" type="pres">
      <dgm:prSet presAssocID="{E7D21A89-9820-4174-9F2E-271C1DC2AC41}" presName="tx2" presStyleLbl="revTx" presStyleIdx="5" presStyleCnt="7"/>
      <dgm:spPr/>
    </dgm:pt>
    <dgm:pt modelId="{11E61D2C-D39B-4175-A121-E9673B76A5D7}" type="pres">
      <dgm:prSet presAssocID="{E7D21A89-9820-4174-9F2E-271C1DC2AC41}" presName="vert2" presStyleCnt="0"/>
      <dgm:spPr/>
    </dgm:pt>
    <dgm:pt modelId="{6FEB4C14-886A-4BA7-81D2-F1C35C153C11}" type="pres">
      <dgm:prSet presAssocID="{E7D21A89-9820-4174-9F2E-271C1DC2AC41}" presName="thinLine2b" presStyleLbl="callout" presStyleIdx="4" presStyleCnt="6"/>
      <dgm:spPr/>
    </dgm:pt>
    <dgm:pt modelId="{6126BCE0-F341-44D4-995F-56D5DFDDB3FE}" type="pres">
      <dgm:prSet presAssocID="{E7D21A89-9820-4174-9F2E-271C1DC2AC41}" presName="vertSpace2b" presStyleCnt="0"/>
      <dgm:spPr/>
    </dgm:pt>
    <dgm:pt modelId="{9342588C-0734-40DF-B619-328640FA252C}" type="pres">
      <dgm:prSet presAssocID="{FE192758-60D9-432A-8A29-675393B28371}" presName="horz2" presStyleCnt="0"/>
      <dgm:spPr/>
    </dgm:pt>
    <dgm:pt modelId="{572541C1-9CA6-4946-BA78-7DBD0598FBAE}" type="pres">
      <dgm:prSet presAssocID="{FE192758-60D9-432A-8A29-675393B28371}" presName="horzSpace2" presStyleCnt="0"/>
      <dgm:spPr/>
    </dgm:pt>
    <dgm:pt modelId="{DECE2484-EA9F-4B97-820A-3DDCCD378DF7}" type="pres">
      <dgm:prSet presAssocID="{FE192758-60D9-432A-8A29-675393B28371}" presName="tx2" presStyleLbl="revTx" presStyleIdx="6" presStyleCnt="7"/>
      <dgm:spPr/>
    </dgm:pt>
    <dgm:pt modelId="{3B85AF93-4ED6-40B0-980F-C542BB026F35}" type="pres">
      <dgm:prSet presAssocID="{FE192758-60D9-432A-8A29-675393B28371}" presName="vert2" presStyleCnt="0"/>
      <dgm:spPr/>
    </dgm:pt>
    <dgm:pt modelId="{5444F52A-6B2A-4057-A8C3-6AF932240F51}" type="pres">
      <dgm:prSet presAssocID="{FE192758-60D9-432A-8A29-675393B28371}" presName="thinLine2b" presStyleLbl="callout" presStyleIdx="5" presStyleCnt="6"/>
      <dgm:spPr/>
    </dgm:pt>
    <dgm:pt modelId="{02129491-556F-4351-BB5C-893A1E8D6739}" type="pres">
      <dgm:prSet presAssocID="{FE192758-60D9-432A-8A29-675393B28371}" presName="vertSpace2b" presStyleCnt="0"/>
      <dgm:spPr/>
    </dgm:pt>
  </dgm:ptLst>
  <dgm:cxnLst>
    <dgm:cxn modelId="{9F5F7207-5BC3-480F-B6B6-B381CA3A91BC}" srcId="{B3018916-5C32-48CA-870D-2FFCA13C21DB}" destId="{E7D21A89-9820-4174-9F2E-271C1DC2AC41}" srcOrd="4" destOrd="0" parTransId="{A17002BA-6E5C-412D-A99F-D502364E4818}" sibTransId="{AA386F01-22BD-4085-B3AC-0386F967D41F}"/>
    <dgm:cxn modelId="{C7BD0C0B-9E95-4DD4-A241-D45F45A9DF7F}" srcId="{B3018916-5C32-48CA-870D-2FFCA13C21DB}" destId="{FE192758-60D9-432A-8A29-675393B28371}" srcOrd="5" destOrd="0" parTransId="{6F5D16CB-110B-4A68-ADE8-55704A3F2C7D}" sibTransId="{425B5A19-8006-482C-9983-971C566384C0}"/>
    <dgm:cxn modelId="{0080C811-D093-4607-A175-F213C8D6926D}" type="presOf" srcId="{605A26A9-E994-4843-B729-00CD82FBE4B6}" destId="{03FC2B03-F52F-4D79-9F6B-1EA23DE819E3}" srcOrd="0" destOrd="0" presId="urn:microsoft.com/office/officeart/2008/layout/LinedList"/>
    <dgm:cxn modelId="{645BBD21-F5B5-4CBF-A844-7270193C0F27}" srcId="{CB09D354-9812-4D49-AB82-6652AAA08AD1}" destId="{B3018916-5C32-48CA-870D-2FFCA13C21DB}" srcOrd="0" destOrd="0" parTransId="{10428365-DE63-4B86-A730-C3B636E34913}" sibTransId="{ED5ED3F8-AEEA-4D40-AFC6-DE55A9F5277C}"/>
    <dgm:cxn modelId="{84D0E426-76D8-4B51-ABD4-55711E529CA4}" type="presOf" srcId="{E2098738-6D16-442E-81AD-33DECE554043}" destId="{D51F2001-00D5-4896-B514-0C445B853F77}" srcOrd="0" destOrd="0" presId="urn:microsoft.com/office/officeart/2008/layout/LinedList"/>
    <dgm:cxn modelId="{74D10429-DEF6-4AD8-9585-7F92924D56CA}" srcId="{B3018916-5C32-48CA-870D-2FFCA13C21DB}" destId="{B0C1C60A-DB44-41B7-9047-EE66B0907EBD}" srcOrd="0" destOrd="0" parTransId="{D922C409-5533-4348-97A1-3E58FB2F3D62}" sibTransId="{06D81FE2-23A8-4461-87A9-F72E1BD3966C}"/>
    <dgm:cxn modelId="{FA77D76C-FE68-4C9C-94FB-E6B34792BF60}" srcId="{B3018916-5C32-48CA-870D-2FFCA13C21DB}" destId="{E953B936-D43C-4F9C-83D2-188DB4CFDAD1}" srcOrd="3" destOrd="0" parTransId="{3E79EAFE-6824-428F-BA5E-6478F0B80A40}" sibTransId="{F2349FA6-C418-4298-98F7-3CAC159D2498}"/>
    <dgm:cxn modelId="{8F5EAEA5-43F8-4332-BA43-DB851E119242}" type="presOf" srcId="{B3018916-5C32-48CA-870D-2FFCA13C21DB}" destId="{AC130FAA-EB1C-484B-9ACD-D5A3FB4FD62D}" srcOrd="0" destOrd="0" presId="urn:microsoft.com/office/officeart/2008/layout/LinedList"/>
    <dgm:cxn modelId="{20286CC1-95CD-4126-B35E-ECAEA5FF8B50}" type="presOf" srcId="{B0C1C60A-DB44-41B7-9047-EE66B0907EBD}" destId="{E4FD6C41-2C6D-4BA5-9AC6-046C13810246}" srcOrd="0" destOrd="0" presId="urn:microsoft.com/office/officeart/2008/layout/LinedList"/>
    <dgm:cxn modelId="{058AF8D1-D6EB-4F2B-88AA-9D271F4C27FF}" srcId="{B3018916-5C32-48CA-870D-2FFCA13C21DB}" destId="{605A26A9-E994-4843-B729-00CD82FBE4B6}" srcOrd="1" destOrd="0" parTransId="{BDCFCCC5-0DCA-408D-9DC6-AB4E15F31AFC}" sibTransId="{ECCC439A-1940-463D-AC9B-23B974F4F7E7}"/>
    <dgm:cxn modelId="{284A85D7-792A-4228-AEC0-F55A036AB72B}" type="presOf" srcId="{FE192758-60D9-432A-8A29-675393B28371}" destId="{DECE2484-EA9F-4B97-820A-3DDCCD378DF7}" srcOrd="0" destOrd="0" presId="urn:microsoft.com/office/officeart/2008/layout/LinedList"/>
    <dgm:cxn modelId="{5B84EDD7-F998-4DAC-8C5E-462ACA17865E}" type="presOf" srcId="{CB09D354-9812-4D49-AB82-6652AAA08AD1}" destId="{20C08B0E-DDE8-4817-BEF4-A39B657EB63D}" srcOrd="0" destOrd="0" presId="urn:microsoft.com/office/officeart/2008/layout/LinedList"/>
    <dgm:cxn modelId="{D4C7D2EA-DBD5-4AD3-9B9F-2167B8DD4455}" type="presOf" srcId="{E7D21A89-9820-4174-9F2E-271C1DC2AC41}" destId="{B2716B05-1C02-4E9F-8E1F-1152E04C180F}" srcOrd="0" destOrd="0" presId="urn:microsoft.com/office/officeart/2008/layout/LinedList"/>
    <dgm:cxn modelId="{6A489FFD-BC6F-404C-9CF9-D1A82BBDF1C3}" srcId="{B3018916-5C32-48CA-870D-2FFCA13C21DB}" destId="{E2098738-6D16-442E-81AD-33DECE554043}" srcOrd="2" destOrd="0" parTransId="{C97BF95C-86B4-416A-8937-54C9EF01ECEF}" sibTransId="{61B1B12E-1313-4BDB-ABE5-7E33DBD308E3}"/>
    <dgm:cxn modelId="{F0587BFF-DDFC-4F56-A5B4-2F89D5BA4C80}" type="presOf" srcId="{E953B936-D43C-4F9C-83D2-188DB4CFDAD1}" destId="{25AE653C-DE2D-4CB8-BE11-C47135411DD0}" srcOrd="0" destOrd="0" presId="urn:microsoft.com/office/officeart/2008/layout/LinedList"/>
    <dgm:cxn modelId="{27848F07-30D0-4B1B-9371-5342A2E1FC0D}" type="presParOf" srcId="{20C08B0E-DDE8-4817-BEF4-A39B657EB63D}" destId="{47597890-095B-4D54-ABEF-CFBDDAC7F5B6}" srcOrd="0" destOrd="0" presId="urn:microsoft.com/office/officeart/2008/layout/LinedList"/>
    <dgm:cxn modelId="{A7F54698-44AF-4498-9FAB-B1C6AC3C6564}" type="presParOf" srcId="{20C08B0E-DDE8-4817-BEF4-A39B657EB63D}" destId="{C098D319-0132-466B-AA2B-4D0A5B9A41D3}" srcOrd="1" destOrd="0" presId="urn:microsoft.com/office/officeart/2008/layout/LinedList"/>
    <dgm:cxn modelId="{A3D849B1-0B1D-4281-8399-B74A95BABD15}" type="presParOf" srcId="{C098D319-0132-466B-AA2B-4D0A5B9A41D3}" destId="{AC130FAA-EB1C-484B-9ACD-D5A3FB4FD62D}" srcOrd="0" destOrd="0" presId="urn:microsoft.com/office/officeart/2008/layout/LinedList"/>
    <dgm:cxn modelId="{51E69DD0-4564-410D-A40D-F6A0348A5EDF}" type="presParOf" srcId="{C098D319-0132-466B-AA2B-4D0A5B9A41D3}" destId="{07323AF5-76FD-420F-AD12-6AB48C5B1AFE}" srcOrd="1" destOrd="0" presId="urn:microsoft.com/office/officeart/2008/layout/LinedList"/>
    <dgm:cxn modelId="{29E60FEB-271C-4622-941E-09C43DCE795C}" type="presParOf" srcId="{07323AF5-76FD-420F-AD12-6AB48C5B1AFE}" destId="{42FA1D81-ACF9-4681-8351-337C852455A4}" srcOrd="0" destOrd="0" presId="urn:microsoft.com/office/officeart/2008/layout/LinedList"/>
    <dgm:cxn modelId="{EB4810FE-AFBF-4274-AA21-8C81D188919C}" type="presParOf" srcId="{07323AF5-76FD-420F-AD12-6AB48C5B1AFE}" destId="{6C239DD5-D450-4524-8332-D055BE1DAA11}" srcOrd="1" destOrd="0" presId="urn:microsoft.com/office/officeart/2008/layout/LinedList"/>
    <dgm:cxn modelId="{D77FCB35-9029-4DDE-8A83-4F2A59E3C859}" type="presParOf" srcId="{6C239DD5-D450-4524-8332-D055BE1DAA11}" destId="{F98FA429-3E6D-49A4-BB86-AD4142517431}" srcOrd="0" destOrd="0" presId="urn:microsoft.com/office/officeart/2008/layout/LinedList"/>
    <dgm:cxn modelId="{03C8FEDE-A891-4C56-8259-6C1451F63672}" type="presParOf" srcId="{6C239DD5-D450-4524-8332-D055BE1DAA11}" destId="{E4FD6C41-2C6D-4BA5-9AC6-046C13810246}" srcOrd="1" destOrd="0" presId="urn:microsoft.com/office/officeart/2008/layout/LinedList"/>
    <dgm:cxn modelId="{A5912337-90E7-4B44-BEBB-972487DFA823}" type="presParOf" srcId="{6C239DD5-D450-4524-8332-D055BE1DAA11}" destId="{3D8088DB-9082-4C88-82E2-7E3B0BE838FF}" srcOrd="2" destOrd="0" presId="urn:microsoft.com/office/officeart/2008/layout/LinedList"/>
    <dgm:cxn modelId="{9D75A9EC-6F12-4C52-A9A2-2C50A74F49D4}" type="presParOf" srcId="{07323AF5-76FD-420F-AD12-6AB48C5B1AFE}" destId="{35B50B2C-1090-4FED-9593-835A4741CE4C}" srcOrd="2" destOrd="0" presId="urn:microsoft.com/office/officeart/2008/layout/LinedList"/>
    <dgm:cxn modelId="{4D4E70B1-9BBE-4F78-91E8-41C1EE27A11A}" type="presParOf" srcId="{07323AF5-76FD-420F-AD12-6AB48C5B1AFE}" destId="{97F0003E-CB4F-4CC4-873D-EF2698670F3D}" srcOrd="3" destOrd="0" presId="urn:microsoft.com/office/officeart/2008/layout/LinedList"/>
    <dgm:cxn modelId="{C22FBCEE-67E3-4E56-90AD-58870DCF12C7}" type="presParOf" srcId="{07323AF5-76FD-420F-AD12-6AB48C5B1AFE}" destId="{3853EFE2-D103-4CCE-AD97-877F94585FE3}" srcOrd="4" destOrd="0" presId="urn:microsoft.com/office/officeart/2008/layout/LinedList"/>
    <dgm:cxn modelId="{688DA61D-0B68-43DE-B793-53A297337773}" type="presParOf" srcId="{3853EFE2-D103-4CCE-AD97-877F94585FE3}" destId="{1DF70CA4-44AE-4935-B7BC-2F963A6E863F}" srcOrd="0" destOrd="0" presId="urn:microsoft.com/office/officeart/2008/layout/LinedList"/>
    <dgm:cxn modelId="{3DFFC3E6-CEC2-47EA-9B59-0D0D1FECBA04}" type="presParOf" srcId="{3853EFE2-D103-4CCE-AD97-877F94585FE3}" destId="{03FC2B03-F52F-4D79-9F6B-1EA23DE819E3}" srcOrd="1" destOrd="0" presId="urn:microsoft.com/office/officeart/2008/layout/LinedList"/>
    <dgm:cxn modelId="{38B52BB5-D231-4E3B-AC20-269AA466970C}" type="presParOf" srcId="{3853EFE2-D103-4CCE-AD97-877F94585FE3}" destId="{045E994C-907E-44CD-938F-29C18F386BAF}" srcOrd="2" destOrd="0" presId="urn:microsoft.com/office/officeart/2008/layout/LinedList"/>
    <dgm:cxn modelId="{70D1CA4C-C1F2-4D55-8792-0F755AB1DF43}" type="presParOf" srcId="{07323AF5-76FD-420F-AD12-6AB48C5B1AFE}" destId="{86A2E201-4DCF-471F-A83F-E15C903AD46A}" srcOrd="5" destOrd="0" presId="urn:microsoft.com/office/officeart/2008/layout/LinedList"/>
    <dgm:cxn modelId="{0BF20975-3978-4D1B-957F-82776F4B7423}" type="presParOf" srcId="{07323AF5-76FD-420F-AD12-6AB48C5B1AFE}" destId="{6A123C47-88BC-4ED8-BC10-431E78815DAF}" srcOrd="6" destOrd="0" presId="urn:microsoft.com/office/officeart/2008/layout/LinedList"/>
    <dgm:cxn modelId="{3AE0D56C-8EE1-4FB8-A811-75D73B52228D}" type="presParOf" srcId="{07323AF5-76FD-420F-AD12-6AB48C5B1AFE}" destId="{5844E5EC-CEA2-46A6-91F0-56FBEEFCBD31}" srcOrd="7" destOrd="0" presId="urn:microsoft.com/office/officeart/2008/layout/LinedList"/>
    <dgm:cxn modelId="{03EE3485-6A39-4179-BCDC-D01893F3D13A}" type="presParOf" srcId="{5844E5EC-CEA2-46A6-91F0-56FBEEFCBD31}" destId="{6962EEA4-8C1A-4856-A1B6-7E631BAC57AF}" srcOrd="0" destOrd="0" presId="urn:microsoft.com/office/officeart/2008/layout/LinedList"/>
    <dgm:cxn modelId="{7FFE3208-D9D7-49B7-92BD-BEEE66308EB5}" type="presParOf" srcId="{5844E5EC-CEA2-46A6-91F0-56FBEEFCBD31}" destId="{D51F2001-00D5-4896-B514-0C445B853F77}" srcOrd="1" destOrd="0" presId="urn:microsoft.com/office/officeart/2008/layout/LinedList"/>
    <dgm:cxn modelId="{FC67D371-616A-4535-9B24-82A875E44582}" type="presParOf" srcId="{5844E5EC-CEA2-46A6-91F0-56FBEEFCBD31}" destId="{E7CEED41-67C6-481D-8224-034599F024B8}" srcOrd="2" destOrd="0" presId="urn:microsoft.com/office/officeart/2008/layout/LinedList"/>
    <dgm:cxn modelId="{EF7592E3-8EE4-47CF-9EB5-9FE2BF782358}" type="presParOf" srcId="{07323AF5-76FD-420F-AD12-6AB48C5B1AFE}" destId="{A7FAE40F-DB06-40C7-B48C-DC41D1C8FCDF}" srcOrd="8" destOrd="0" presId="urn:microsoft.com/office/officeart/2008/layout/LinedList"/>
    <dgm:cxn modelId="{B818A081-0C4F-4FB6-BC52-2CAB34A96C01}" type="presParOf" srcId="{07323AF5-76FD-420F-AD12-6AB48C5B1AFE}" destId="{4F0B20B8-FAFF-4D92-83DC-5E56F438C81C}" srcOrd="9" destOrd="0" presId="urn:microsoft.com/office/officeart/2008/layout/LinedList"/>
    <dgm:cxn modelId="{27D1CD3E-0500-4088-A6C9-9AF54E2C1A32}" type="presParOf" srcId="{07323AF5-76FD-420F-AD12-6AB48C5B1AFE}" destId="{F35650E2-CE1B-49B8-B255-86783DB6E721}" srcOrd="10" destOrd="0" presId="urn:microsoft.com/office/officeart/2008/layout/LinedList"/>
    <dgm:cxn modelId="{BB7DD755-58FF-4A6F-B07E-E43033DE7C01}" type="presParOf" srcId="{F35650E2-CE1B-49B8-B255-86783DB6E721}" destId="{79D7ECCD-AA69-4448-A784-DAB09606A832}" srcOrd="0" destOrd="0" presId="urn:microsoft.com/office/officeart/2008/layout/LinedList"/>
    <dgm:cxn modelId="{BE1123AB-5504-446E-A66D-44C5FC776DEC}" type="presParOf" srcId="{F35650E2-CE1B-49B8-B255-86783DB6E721}" destId="{25AE653C-DE2D-4CB8-BE11-C47135411DD0}" srcOrd="1" destOrd="0" presId="urn:microsoft.com/office/officeart/2008/layout/LinedList"/>
    <dgm:cxn modelId="{4617F2BD-6B77-4DEE-934E-7C35D6119511}" type="presParOf" srcId="{F35650E2-CE1B-49B8-B255-86783DB6E721}" destId="{144EBCC2-E73B-4E7F-8DC0-920D62320899}" srcOrd="2" destOrd="0" presId="urn:microsoft.com/office/officeart/2008/layout/LinedList"/>
    <dgm:cxn modelId="{AAA24F7C-6B5A-4659-BAA1-353000C34CC5}" type="presParOf" srcId="{07323AF5-76FD-420F-AD12-6AB48C5B1AFE}" destId="{46F4EDAA-4742-47BE-9BB0-99558AC9C159}" srcOrd="11" destOrd="0" presId="urn:microsoft.com/office/officeart/2008/layout/LinedList"/>
    <dgm:cxn modelId="{555AFFDD-A4D0-4A0C-BC9B-B3DD6D7D09FD}" type="presParOf" srcId="{07323AF5-76FD-420F-AD12-6AB48C5B1AFE}" destId="{2A46E485-E46C-4811-933D-9B2089BB6DC6}" srcOrd="12" destOrd="0" presId="urn:microsoft.com/office/officeart/2008/layout/LinedList"/>
    <dgm:cxn modelId="{031EC0A1-7D4F-4C10-8E74-91E2B861B6BB}" type="presParOf" srcId="{07323AF5-76FD-420F-AD12-6AB48C5B1AFE}" destId="{34ADA987-CCD0-4ED5-8F33-1FA56B5FBC00}" srcOrd="13" destOrd="0" presId="urn:microsoft.com/office/officeart/2008/layout/LinedList"/>
    <dgm:cxn modelId="{E8BAA3A5-54BF-4401-AE19-47E22B3382A2}" type="presParOf" srcId="{34ADA987-CCD0-4ED5-8F33-1FA56B5FBC00}" destId="{6C750830-9F1F-4FA0-A6C8-220C83FA3846}" srcOrd="0" destOrd="0" presId="urn:microsoft.com/office/officeart/2008/layout/LinedList"/>
    <dgm:cxn modelId="{ED89C9FF-A48F-48AA-A72D-67759C29B84A}" type="presParOf" srcId="{34ADA987-CCD0-4ED5-8F33-1FA56B5FBC00}" destId="{B2716B05-1C02-4E9F-8E1F-1152E04C180F}" srcOrd="1" destOrd="0" presId="urn:microsoft.com/office/officeart/2008/layout/LinedList"/>
    <dgm:cxn modelId="{EA125891-EAF8-4534-821D-B21ADE65E274}" type="presParOf" srcId="{34ADA987-CCD0-4ED5-8F33-1FA56B5FBC00}" destId="{11E61D2C-D39B-4175-A121-E9673B76A5D7}" srcOrd="2" destOrd="0" presId="urn:microsoft.com/office/officeart/2008/layout/LinedList"/>
    <dgm:cxn modelId="{901E8546-A5A3-4AD0-B248-AB005526F2C1}" type="presParOf" srcId="{07323AF5-76FD-420F-AD12-6AB48C5B1AFE}" destId="{6FEB4C14-886A-4BA7-81D2-F1C35C153C11}" srcOrd="14" destOrd="0" presId="urn:microsoft.com/office/officeart/2008/layout/LinedList"/>
    <dgm:cxn modelId="{08072A69-DF1B-4467-A7CD-5522F73F7965}" type="presParOf" srcId="{07323AF5-76FD-420F-AD12-6AB48C5B1AFE}" destId="{6126BCE0-F341-44D4-995F-56D5DFDDB3FE}" srcOrd="15" destOrd="0" presId="urn:microsoft.com/office/officeart/2008/layout/LinedList"/>
    <dgm:cxn modelId="{4D187C49-FCE2-4002-BAAC-890CB0E151AA}" type="presParOf" srcId="{07323AF5-76FD-420F-AD12-6AB48C5B1AFE}" destId="{9342588C-0734-40DF-B619-328640FA252C}" srcOrd="16" destOrd="0" presId="urn:microsoft.com/office/officeart/2008/layout/LinedList"/>
    <dgm:cxn modelId="{444420D8-B98A-4B39-A6C6-474598AC4A78}" type="presParOf" srcId="{9342588C-0734-40DF-B619-328640FA252C}" destId="{572541C1-9CA6-4946-BA78-7DBD0598FBAE}" srcOrd="0" destOrd="0" presId="urn:microsoft.com/office/officeart/2008/layout/LinedList"/>
    <dgm:cxn modelId="{853EBECF-1DA6-425D-B857-45F22B584574}" type="presParOf" srcId="{9342588C-0734-40DF-B619-328640FA252C}" destId="{DECE2484-EA9F-4B97-820A-3DDCCD378DF7}" srcOrd="1" destOrd="0" presId="urn:microsoft.com/office/officeart/2008/layout/LinedList"/>
    <dgm:cxn modelId="{8D41E6D1-5C73-499E-8B03-DDD4763D56AA}" type="presParOf" srcId="{9342588C-0734-40DF-B619-328640FA252C}" destId="{3B85AF93-4ED6-40B0-980F-C542BB026F35}" srcOrd="2" destOrd="0" presId="urn:microsoft.com/office/officeart/2008/layout/LinedList"/>
    <dgm:cxn modelId="{C4487358-DCE8-4C4A-9691-5293772A01B4}" type="presParOf" srcId="{07323AF5-76FD-420F-AD12-6AB48C5B1AFE}" destId="{5444F52A-6B2A-4057-A8C3-6AF932240F51}" srcOrd="17" destOrd="0" presId="urn:microsoft.com/office/officeart/2008/layout/LinedList"/>
    <dgm:cxn modelId="{F458ECE1-853E-4063-B7C0-90415048DFFB}" type="presParOf" srcId="{07323AF5-76FD-420F-AD12-6AB48C5B1AFE}" destId="{02129491-556F-4351-BB5C-893A1E8D6739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38268-C1A6-433A-81D7-D5306EB29B27}">
      <dsp:nvSpPr>
        <dsp:cNvPr id="0" name=""/>
        <dsp:cNvSpPr/>
      </dsp:nvSpPr>
      <dsp:spPr>
        <a:xfrm>
          <a:off x="0" y="0"/>
          <a:ext cx="63531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9B6A5-CC48-4169-B032-BEA6AF6BC354}">
      <dsp:nvSpPr>
        <dsp:cNvPr id="0" name=""/>
        <dsp:cNvSpPr/>
      </dsp:nvSpPr>
      <dsp:spPr>
        <a:xfrm flipH="1">
          <a:off x="0" y="0"/>
          <a:ext cx="356438" cy="436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500" kern="1200" dirty="0">
            <a:solidFill>
              <a:schemeClr val="bg1"/>
            </a:solidFill>
          </a:endParaRPr>
        </a:p>
      </dsp:txBody>
      <dsp:txXfrm>
        <a:off x="0" y="0"/>
        <a:ext cx="356438" cy="4365248"/>
      </dsp:txXfrm>
    </dsp:sp>
    <dsp:sp modelId="{27CCA818-1906-410B-AE1B-808F1D00E91F}">
      <dsp:nvSpPr>
        <dsp:cNvPr id="0" name=""/>
        <dsp:cNvSpPr/>
      </dsp:nvSpPr>
      <dsp:spPr>
        <a:xfrm>
          <a:off x="451736" y="41137"/>
          <a:ext cx="4987243" cy="82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>
              <a:solidFill>
                <a:schemeClr val="bg1"/>
              </a:solidFill>
              <a:effectLst/>
            </a:rPr>
            <a:t>1.</a:t>
          </a:r>
          <a:r>
            <a:rPr lang="zh-TW" altLang="en-US" sz="2100" kern="1200" dirty="0">
              <a:solidFill>
                <a:schemeClr val="bg1"/>
              </a:solidFill>
              <a:effectLst/>
            </a:rPr>
            <a:t>以兩種植物成分製成和純植物膠囊</a:t>
          </a:r>
          <a:r>
            <a:rPr lang="en-US" altLang="zh-TW" sz="2100" kern="1200" dirty="0">
              <a:solidFill>
                <a:schemeClr val="bg1"/>
              </a:solidFill>
              <a:effectLst/>
            </a:rPr>
            <a:t>(</a:t>
          </a:r>
          <a:r>
            <a:rPr lang="zh-TW" altLang="en-US" sz="2100" kern="1200" dirty="0">
              <a:solidFill>
                <a:schemeClr val="bg1"/>
              </a:solidFill>
              <a:effectLst/>
            </a:rPr>
            <a:t>不含合成香料</a:t>
          </a:r>
          <a:r>
            <a:rPr lang="en-US" altLang="zh-TW" sz="2100" kern="1200" dirty="0">
              <a:solidFill>
                <a:schemeClr val="bg1"/>
              </a:solidFill>
              <a:effectLst/>
            </a:rPr>
            <a:t>)</a:t>
          </a:r>
          <a:endParaRPr lang="zh-TW" altLang="en-US" sz="2100" kern="1200" dirty="0">
            <a:solidFill>
              <a:schemeClr val="bg1"/>
            </a:solidFill>
          </a:endParaRPr>
        </a:p>
      </dsp:txBody>
      <dsp:txXfrm>
        <a:off x="451736" y="41137"/>
        <a:ext cx="4987243" cy="822746"/>
      </dsp:txXfrm>
    </dsp:sp>
    <dsp:sp modelId="{F1BECA51-5678-43F1-9678-1B5C1A3C9886}">
      <dsp:nvSpPr>
        <dsp:cNvPr id="0" name=""/>
        <dsp:cNvSpPr/>
      </dsp:nvSpPr>
      <dsp:spPr>
        <a:xfrm>
          <a:off x="356438" y="863884"/>
          <a:ext cx="5082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9834D-B55E-4323-B488-700EE0D4790A}">
      <dsp:nvSpPr>
        <dsp:cNvPr id="0" name=""/>
        <dsp:cNvSpPr/>
      </dsp:nvSpPr>
      <dsp:spPr>
        <a:xfrm>
          <a:off x="451736" y="905021"/>
          <a:ext cx="4987243" cy="82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>
              <a:solidFill>
                <a:schemeClr val="bg1"/>
              </a:solidFill>
              <a:effectLst/>
            </a:rPr>
            <a:t>2.</a:t>
          </a:r>
          <a:r>
            <a:rPr lang="zh-TW" altLang="en-US" sz="2100" kern="1200" dirty="0">
              <a:solidFill>
                <a:schemeClr val="bg1"/>
              </a:solidFill>
              <a:effectLst/>
            </a:rPr>
            <a:t>三重功效</a:t>
          </a:r>
          <a:r>
            <a:rPr lang="en-US" altLang="zh-TW" sz="2100" kern="1200" dirty="0">
              <a:solidFill>
                <a:schemeClr val="bg1"/>
              </a:solidFill>
              <a:effectLst/>
            </a:rPr>
            <a:t>(</a:t>
          </a:r>
          <a:r>
            <a:rPr lang="zh-TW" altLang="en-US" sz="2100" kern="1200" dirty="0">
              <a:solidFill>
                <a:schemeClr val="bg1"/>
              </a:solidFill>
              <a:effectLst/>
            </a:rPr>
            <a:t>改善血液的中性脂肪</a:t>
          </a:r>
          <a:r>
            <a:rPr lang="en-US" altLang="zh-TW" sz="2100" kern="1200" dirty="0">
              <a:solidFill>
                <a:schemeClr val="bg1"/>
              </a:solidFill>
              <a:effectLst/>
            </a:rPr>
            <a:t>,</a:t>
          </a:r>
          <a:r>
            <a:rPr lang="zh-TW" altLang="en-US" sz="2100" kern="1200" dirty="0">
              <a:solidFill>
                <a:schemeClr val="bg1"/>
              </a:solidFill>
              <a:effectLst/>
            </a:rPr>
            <a:t>血液循環和眼睛乾澀</a:t>
          </a:r>
          <a:r>
            <a:rPr lang="en-US" altLang="zh-TW" sz="2100" kern="1200" dirty="0">
              <a:solidFill>
                <a:schemeClr val="bg1"/>
              </a:solidFill>
              <a:effectLst/>
            </a:rPr>
            <a:t>)</a:t>
          </a:r>
          <a:endParaRPr lang="zh-TW" altLang="en-US" sz="2100" kern="1200" dirty="0">
            <a:solidFill>
              <a:schemeClr val="bg1"/>
            </a:solidFill>
          </a:endParaRPr>
        </a:p>
      </dsp:txBody>
      <dsp:txXfrm>
        <a:off x="451736" y="905021"/>
        <a:ext cx="4987243" cy="822746"/>
      </dsp:txXfrm>
    </dsp:sp>
    <dsp:sp modelId="{0F0CF902-EC32-4621-BDA6-88B159C6B3AA}">
      <dsp:nvSpPr>
        <dsp:cNvPr id="0" name=""/>
        <dsp:cNvSpPr/>
      </dsp:nvSpPr>
      <dsp:spPr>
        <a:xfrm>
          <a:off x="356438" y="1727768"/>
          <a:ext cx="5082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54402-E9BC-4620-8949-0EF0B218BD2E}">
      <dsp:nvSpPr>
        <dsp:cNvPr id="0" name=""/>
        <dsp:cNvSpPr/>
      </dsp:nvSpPr>
      <dsp:spPr>
        <a:xfrm>
          <a:off x="451736" y="1768905"/>
          <a:ext cx="4987243" cy="82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>
              <a:solidFill>
                <a:schemeClr val="bg1"/>
              </a:solidFill>
              <a:effectLst/>
            </a:rPr>
            <a:t>3.</a:t>
          </a:r>
          <a:r>
            <a:rPr lang="zh-TW" altLang="en-US" sz="2100" kern="1200" dirty="0">
              <a:solidFill>
                <a:schemeClr val="bg1"/>
              </a:solidFill>
              <a:effectLst/>
            </a:rPr>
            <a:t>純植物製造的</a:t>
          </a:r>
          <a:r>
            <a:rPr lang="en-US" altLang="zh-TW" sz="2100" kern="1200" dirty="0">
              <a:solidFill>
                <a:schemeClr val="bg1"/>
              </a:solidFill>
              <a:effectLst/>
            </a:rPr>
            <a:t>EPAHA,</a:t>
          </a:r>
          <a:r>
            <a:rPr lang="zh-TW" altLang="en-US" sz="2100" kern="1200" dirty="0">
              <a:solidFill>
                <a:schemeClr val="bg1"/>
              </a:solidFill>
              <a:effectLst/>
            </a:rPr>
            <a:t>免受重金屬海洋污染的威脅</a:t>
          </a:r>
          <a:r>
            <a:rPr lang="en-US" altLang="zh-TW" sz="2100" kern="1200" dirty="0">
              <a:solidFill>
                <a:schemeClr val="bg1"/>
              </a:solidFill>
              <a:effectLst/>
            </a:rPr>
            <a:t>(</a:t>
          </a:r>
          <a:r>
            <a:rPr lang="zh-TW" altLang="en-US" sz="2100" kern="1200" dirty="0">
              <a:solidFill>
                <a:schemeClr val="bg1"/>
              </a:solidFill>
              <a:effectLst/>
            </a:rPr>
            <a:t>利用無菌培養系統</a:t>
          </a:r>
          <a:r>
            <a:rPr lang="en-US" altLang="zh-TW" sz="2100" kern="1200" dirty="0">
              <a:solidFill>
                <a:schemeClr val="bg1"/>
              </a:solidFill>
              <a:effectLst/>
            </a:rPr>
            <a:t>)</a:t>
          </a:r>
          <a:endParaRPr lang="zh-TW" altLang="en-US" sz="2100" kern="1200" dirty="0">
            <a:solidFill>
              <a:schemeClr val="bg1"/>
            </a:solidFill>
          </a:endParaRPr>
        </a:p>
      </dsp:txBody>
      <dsp:txXfrm>
        <a:off x="451736" y="1768905"/>
        <a:ext cx="4987243" cy="822746"/>
      </dsp:txXfrm>
    </dsp:sp>
    <dsp:sp modelId="{0CD7EB80-D4ED-462B-A682-FE05D6059FDC}">
      <dsp:nvSpPr>
        <dsp:cNvPr id="0" name=""/>
        <dsp:cNvSpPr/>
      </dsp:nvSpPr>
      <dsp:spPr>
        <a:xfrm>
          <a:off x="356438" y="2591652"/>
          <a:ext cx="5082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CA985-B198-4A9B-8911-5173AE88E4DE}">
      <dsp:nvSpPr>
        <dsp:cNvPr id="0" name=""/>
        <dsp:cNvSpPr/>
      </dsp:nvSpPr>
      <dsp:spPr>
        <a:xfrm>
          <a:off x="451736" y="2632790"/>
          <a:ext cx="4987243" cy="82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>
              <a:solidFill>
                <a:schemeClr val="bg1"/>
              </a:solidFill>
              <a:effectLst/>
            </a:rPr>
            <a:t>4.</a:t>
          </a:r>
          <a:r>
            <a:rPr lang="zh-TW" altLang="en-US" sz="2100" kern="1200" dirty="0">
              <a:solidFill>
                <a:schemeClr val="bg1"/>
              </a:solidFill>
              <a:effectLst/>
            </a:rPr>
            <a:t>沒有魚腥味</a:t>
          </a:r>
          <a:endParaRPr lang="zh-TW" altLang="en-US" sz="2100" kern="1200" dirty="0">
            <a:solidFill>
              <a:schemeClr val="bg1"/>
            </a:solidFill>
          </a:endParaRPr>
        </a:p>
      </dsp:txBody>
      <dsp:txXfrm>
        <a:off x="451736" y="2632790"/>
        <a:ext cx="4987243" cy="822746"/>
      </dsp:txXfrm>
    </dsp:sp>
    <dsp:sp modelId="{3C87C712-8F41-4E10-A5B6-504A1C4A0633}">
      <dsp:nvSpPr>
        <dsp:cNvPr id="0" name=""/>
        <dsp:cNvSpPr/>
      </dsp:nvSpPr>
      <dsp:spPr>
        <a:xfrm>
          <a:off x="356438" y="3455537"/>
          <a:ext cx="5082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AAB23-5B47-4AE1-B076-0D7EBACA66B5}">
      <dsp:nvSpPr>
        <dsp:cNvPr id="0" name=""/>
        <dsp:cNvSpPr/>
      </dsp:nvSpPr>
      <dsp:spPr>
        <a:xfrm>
          <a:off x="451736" y="3496674"/>
          <a:ext cx="4987243" cy="82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>
              <a:solidFill>
                <a:schemeClr val="bg1"/>
              </a:solidFill>
              <a:effectLst/>
            </a:rPr>
            <a:t>5.</a:t>
          </a:r>
          <a:r>
            <a:rPr lang="zh-TW" altLang="en-US" sz="2100" kern="1200" dirty="0">
              <a:solidFill>
                <a:schemeClr val="bg1"/>
              </a:solidFill>
              <a:effectLst/>
            </a:rPr>
            <a:t>安全及衛生的獨立鋁箔包裝</a:t>
          </a:r>
          <a:endParaRPr lang="zh-TW" altLang="en-US" sz="2100" kern="1200" dirty="0">
            <a:solidFill>
              <a:schemeClr val="bg1"/>
            </a:solidFill>
          </a:endParaRPr>
        </a:p>
      </dsp:txBody>
      <dsp:txXfrm>
        <a:off x="451736" y="3496674"/>
        <a:ext cx="4987243" cy="822746"/>
      </dsp:txXfrm>
    </dsp:sp>
    <dsp:sp modelId="{1244E5E7-FF64-42A1-A132-CD341C66812F}">
      <dsp:nvSpPr>
        <dsp:cNvPr id="0" name=""/>
        <dsp:cNvSpPr/>
      </dsp:nvSpPr>
      <dsp:spPr>
        <a:xfrm>
          <a:off x="356438" y="4319421"/>
          <a:ext cx="5082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97890-095B-4D54-ABEF-CFBDDAC7F5B6}">
      <dsp:nvSpPr>
        <dsp:cNvPr id="0" name=""/>
        <dsp:cNvSpPr/>
      </dsp:nvSpPr>
      <dsp:spPr>
        <a:xfrm>
          <a:off x="0" y="0"/>
          <a:ext cx="70350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30FAA-EB1C-484B-9ACD-D5A3FB4FD62D}">
      <dsp:nvSpPr>
        <dsp:cNvPr id="0" name=""/>
        <dsp:cNvSpPr/>
      </dsp:nvSpPr>
      <dsp:spPr>
        <a:xfrm>
          <a:off x="0" y="0"/>
          <a:ext cx="1407001" cy="405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800" kern="1200" dirty="0"/>
        </a:p>
      </dsp:txBody>
      <dsp:txXfrm>
        <a:off x="0" y="0"/>
        <a:ext cx="1407001" cy="4051301"/>
      </dsp:txXfrm>
    </dsp:sp>
    <dsp:sp modelId="{E4FD6C41-2C6D-4BA5-9AC6-046C13810246}">
      <dsp:nvSpPr>
        <dsp:cNvPr id="0" name=""/>
        <dsp:cNvSpPr/>
      </dsp:nvSpPr>
      <dsp:spPr>
        <a:xfrm>
          <a:off x="1512526" y="31898"/>
          <a:ext cx="5522480" cy="637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effectLst/>
            </a:rPr>
            <a:t>想要提升保護力、調節生理機能者</a:t>
          </a:r>
          <a:endParaRPr lang="zh-TW" altLang="en-US" sz="2000" kern="1200" dirty="0"/>
        </a:p>
      </dsp:txBody>
      <dsp:txXfrm>
        <a:off x="1512526" y="31898"/>
        <a:ext cx="5522480" cy="637961"/>
      </dsp:txXfrm>
    </dsp:sp>
    <dsp:sp modelId="{35B50B2C-1090-4FED-9593-835A4741CE4C}">
      <dsp:nvSpPr>
        <dsp:cNvPr id="0" name=""/>
        <dsp:cNvSpPr/>
      </dsp:nvSpPr>
      <dsp:spPr>
        <a:xfrm>
          <a:off x="1407001" y="669859"/>
          <a:ext cx="5628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C2B03-F52F-4D79-9F6B-1EA23DE819E3}">
      <dsp:nvSpPr>
        <dsp:cNvPr id="0" name=""/>
        <dsp:cNvSpPr/>
      </dsp:nvSpPr>
      <dsp:spPr>
        <a:xfrm>
          <a:off x="1512526" y="701757"/>
          <a:ext cx="5522480" cy="637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effectLst/>
            </a:rPr>
            <a:t>戶外活動較少的學生及上班族</a:t>
          </a:r>
          <a:endParaRPr lang="zh-TW" altLang="en-US" sz="2000" kern="1200" dirty="0"/>
        </a:p>
      </dsp:txBody>
      <dsp:txXfrm>
        <a:off x="1512526" y="701757"/>
        <a:ext cx="5522480" cy="637961"/>
      </dsp:txXfrm>
    </dsp:sp>
    <dsp:sp modelId="{86A2E201-4DCF-471F-A83F-E15C903AD46A}">
      <dsp:nvSpPr>
        <dsp:cNvPr id="0" name=""/>
        <dsp:cNvSpPr/>
      </dsp:nvSpPr>
      <dsp:spPr>
        <a:xfrm>
          <a:off x="1407001" y="1339718"/>
          <a:ext cx="5628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F2001-00D5-4896-B514-0C445B853F77}">
      <dsp:nvSpPr>
        <dsp:cNvPr id="0" name=""/>
        <dsp:cNvSpPr/>
      </dsp:nvSpPr>
      <dsp:spPr>
        <a:xfrm>
          <a:off x="1512526" y="1371616"/>
          <a:ext cx="5522480" cy="637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effectLst/>
            </a:rPr>
            <a:t>腸道吸收力不良攝取維他命</a:t>
          </a:r>
          <a:r>
            <a:rPr lang="en-US" altLang="zh-TW" sz="2000" b="1" kern="1200" dirty="0">
              <a:solidFill>
                <a:schemeClr val="bg1"/>
              </a:solidFill>
              <a:effectLst/>
            </a:rPr>
            <a:t>D</a:t>
          </a:r>
          <a:r>
            <a:rPr lang="zh-TW" altLang="en-US" sz="2000" b="1" kern="1200" dirty="0">
              <a:solidFill>
                <a:schemeClr val="bg1"/>
              </a:solidFill>
              <a:effectLst/>
            </a:rPr>
            <a:t>不足者</a:t>
          </a:r>
          <a:endParaRPr lang="zh-TW" altLang="en-US" sz="2000" kern="1200" dirty="0"/>
        </a:p>
      </dsp:txBody>
      <dsp:txXfrm>
        <a:off x="1512526" y="1371616"/>
        <a:ext cx="5522480" cy="637961"/>
      </dsp:txXfrm>
    </dsp:sp>
    <dsp:sp modelId="{A7FAE40F-DB06-40C7-B48C-DC41D1C8FCDF}">
      <dsp:nvSpPr>
        <dsp:cNvPr id="0" name=""/>
        <dsp:cNvSpPr/>
      </dsp:nvSpPr>
      <dsp:spPr>
        <a:xfrm>
          <a:off x="1407001" y="2009577"/>
          <a:ext cx="5628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E653C-DE2D-4CB8-BE11-C47135411DD0}">
      <dsp:nvSpPr>
        <dsp:cNvPr id="0" name=""/>
        <dsp:cNvSpPr/>
      </dsp:nvSpPr>
      <dsp:spPr>
        <a:xfrm>
          <a:off x="1512526" y="2041475"/>
          <a:ext cx="5522480" cy="637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effectLst/>
            </a:rPr>
            <a:t>想要維持強壯的骨骼需要攝取維他</a:t>
          </a:r>
          <a:r>
            <a:rPr lang="en-US" altLang="zh-TW" sz="2000" b="1" kern="1200" dirty="0">
              <a:solidFill>
                <a:schemeClr val="bg1"/>
              </a:solidFill>
              <a:effectLst/>
            </a:rPr>
            <a:t>D</a:t>
          </a:r>
          <a:r>
            <a:rPr lang="zh-TW" altLang="en-US" sz="2000" b="1" kern="1200" dirty="0">
              <a:solidFill>
                <a:schemeClr val="bg1"/>
              </a:solidFill>
              <a:effectLst/>
            </a:rPr>
            <a:t>者</a:t>
          </a:r>
          <a:endParaRPr lang="zh-TW" altLang="en-US" sz="2000" kern="1200" dirty="0"/>
        </a:p>
      </dsp:txBody>
      <dsp:txXfrm>
        <a:off x="1512526" y="2041475"/>
        <a:ext cx="5522480" cy="637961"/>
      </dsp:txXfrm>
    </dsp:sp>
    <dsp:sp modelId="{46F4EDAA-4742-47BE-9BB0-99558AC9C159}">
      <dsp:nvSpPr>
        <dsp:cNvPr id="0" name=""/>
        <dsp:cNvSpPr/>
      </dsp:nvSpPr>
      <dsp:spPr>
        <a:xfrm>
          <a:off x="1407001" y="2679437"/>
          <a:ext cx="5628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16B05-1C02-4E9F-8E1F-1152E04C180F}">
      <dsp:nvSpPr>
        <dsp:cNvPr id="0" name=""/>
        <dsp:cNvSpPr/>
      </dsp:nvSpPr>
      <dsp:spPr>
        <a:xfrm>
          <a:off x="1512526" y="2711335"/>
          <a:ext cx="5522480" cy="637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effectLst/>
            </a:rPr>
            <a:t>骨密度及骨骼容易變脆弱的更年期女性及老長者</a:t>
          </a:r>
          <a:endParaRPr lang="zh-TW" altLang="en-US" sz="2000" kern="1200" dirty="0"/>
        </a:p>
      </dsp:txBody>
      <dsp:txXfrm>
        <a:off x="1512526" y="2711335"/>
        <a:ext cx="5522480" cy="637961"/>
      </dsp:txXfrm>
    </dsp:sp>
    <dsp:sp modelId="{6FEB4C14-886A-4BA7-81D2-F1C35C153C11}">
      <dsp:nvSpPr>
        <dsp:cNvPr id="0" name=""/>
        <dsp:cNvSpPr/>
      </dsp:nvSpPr>
      <dsp:spPr>
        <a:xfrm>
          <a:off x="1407001" y="3349296"/>
          <a:ext cx="5628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E2484-EA9F-4B97-820A-3DDCCD378DF7}">
      <dsp:nvSpPr>
        <dsp:cNvPr id="0" name=""/>
        <dsp:cNvSpPr/>
      </dsp:nvSpPr>
      <dsp:spPr>
        <a:xfrm>
          <a:off x="1512526" y="3381194"/>
          <a:ext cx="5522480" cy="637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effectLst/>
            </a:rPr>
            <a:t>想要提高鈣的利用率及吸收率者</a:t>
          </a:r>
          <a:endParaRPr lang="zh-TW" altLang="en-US" sz="2000" kern="1200" dirty="0"/>
        </a:p>
      </dsp:txBody>
      <dsp:txXfrm>
        <a:off x="1512526" y="3381194"/>
        <a:ext cx="5522480" cy="637961"/>
      </dsp:txXfrm>
    </dsp:sp>
    <dsp:sp modelId="{5444F52A-6B2A-4057-A8C3-6AF932240F51}">
      <dsp:nvSpPr>
        <dsp:cNvPr id="0" name=""/>
        <dsp:cNvSpPr/>
      </dsp:nvSpPr>
      <dsp:spPr>
        <a:xfrm>
          <a:off x="1407001" y="4019155"/>
          <a:ext cx="5628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0.35494</cdr:x>
      <cdr:y>0.83575</cdr:y>
    </cdr:from>
    <cdr:to>
      <cdr:x>1</cdr:x>
      <cdr:y>0.95389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293E6D8-C61C-C1C5-CD17-45850FCB185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84986" y="4528662"/>
          <a:ext cx="5243014" cy="64013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B4D5E6-6CAD-43A1-B664-7F3D8E372CB9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5226E2-B735-4508-A988-88E01057849B}" type="datetime1">
              <a:rPr lang="zh-TW" altLang="en-US" smtClean="0"/>
              <a:t>2024/7/11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按一下以編輯母片文字樣式</a:t>
            </a:r>
            <a:endParaRPr lang="en-US"/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85226E2-B735-4508-A988-88E01057849B}" type="datetime1">
              <a:rPr lang="zh-TW" altLang="en-US" smtClean="0"/>
              <a:t>2024/7/11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ffectLst/>
              </a:rPr>
              <a:t>.</a:t>
            </a:r>
          </a:p>
          <a:p>
            <a:r>
              <a:rPr lang="en-US" altLang="zh-TW" dirty="0">
                <a:effectLst/>
              </a:rPr>
              <a:t>3.</a:t>
            </a:r>
          </a:p>
          <a:p>
            <a:r>
              <a:rPr lang="en-US" altLang="zh-TW" dirty="0">
                <a:effectLst/>
              </a:rPr>
              <a:t>4.</a:t>
            </a:r>
          </a:p>
          <a:p>
            <a:r>
              <a:rPr lang="en-US" altLang="zh-TW" dirty="0">
                <a:effectLst/>
              </a:rPr>
              <a:t>5.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85226E2-B735-4508-A988-88E01057849B}" type="datetime1">
              <a:rPr lang="zh-TW" altLang="en-US" smtClean="0"/>
              <a:t>2024/7/11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33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85226E2-B735-4508-A988-88E01057849B}" type="datetime1">
              <a:rPr lang="zh-TW" altLang="en-US" smtClean="0"/>
              <a:t>2024/7/11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0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0693" y="1769542"/>
            <a:ext cx="9440035" cy="1828801"/>
          </a:xfrm>
        </p:spPr>
        <p:txBody>
          <a:bodyPr rtlCol="0" anchor="b">
            <a:normAutofit/>
          </a:bodyPr>
          <a:lstStyle>
            <a:lvl1pPr algn="ctr">
              <a:defRPr sz="405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0693" y="3773491"/>
            <a:ext cx="9440035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9A0F2C-D61B-4F78-A598-3F89F6808591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5" y="547807"/>
            <a:ext cx="10141799" cy="381680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7" cy="543472"/>
          </a:xfrm>
        </p:spPr>
        <p:txBody>
          <a:bodyPr rtlCol="0" anchor="b">
            <a:normAutofit/>
          </a:bodyPr>
          <a:lstStyle>
            <a:lvl1pPr algn="ctr">
              <a:defRPr sz="21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1169349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3" cy="543472"/>
          </a:xfrm>
        </p:spPr>
        <p:txBody>
          <a:bodyPr rtlCol="0"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CD7CC2-5874-4136-B618-25EAC07F2E5F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3" cy="3534344"/>
          </a:xfrm>
        </p:spPr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13795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F3F2D1-9D40-497F-84BA-DE8CE6BA4BEE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文字預留位置 3"/>
          <p:cNvSpPr>
            <a:spLocks noGrp="1"/>
          </p:cNvSpPr>
          <p:nvPr>
            <p:ph type="body" sz="half" idx="13"/>
          </p:nvPr>
        </p:nvSpPr>
        <p:spPr>
          <a:xfrm>
            <a:off x="1720645" y="3610034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13795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F5CCF7-2695-4131-AD00-E93CBB603F28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tw" alt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tw" alt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5" y="2126944"/>
            <a:ext cx="10353763" cy="2511835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13786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024A9C-A6DB-458D-B7DE-5140A276A908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dirty="0"/>
              <a:t>按一下以編輯母片文字</a:t>
            </a:r>
            <a:br>
              <a:rPr lang="en-US" altLang="zh-TW" dirty="0"/>
            </a:br>
            <a:r>
              <a:rPr lang="zh-tw" dirty="0"/>
              <a:t>樣式</a:t>
            </a:r>
          </a:p>
        </p:txBody>
      </p:sp>
      <p:sp>
        <p:nvSpPr>
          <p:cNvPr id="8" name="文字預留位置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9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51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dirty="0"/>
              <a:t>按一下以編輯母片文字</a:t>
            </a:r>
            <a:br>
              <a:rPr lang="en-US" altLang="zh-TW" dirty="0"/>
            </a:br>
            <a:r>
              <a:rPr lang="zh-tw" dirty="0"/>
              <a:t>樣式</a:t>
            </a:r>
          </a:p>
        </p:txBody>
      </p:sp>
      <p:sp>
        <p:nvSpPr>
          <p:cNvPr id="10" name="文字預留位置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1" name="文字預留位置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dirty="0"/>
              <a:t>按一下以編輯母片文字</a:t>
            </a:r>
            <a:br>
              <a:rPr lang="en-US" altLang="zh-TW" dirty="0"/>
            </a:br>
            <a:r>
              <a:rPr lang="zh-tw" dirty="0"/>
              <a:t>樣式</a:t>
            </a:r>
          </a:p>
        </p:txBody>
      </p:sp>
      <p:sp>
        <p:nvSpPr>
          <p:cNvPr id="12" name="文字預留位置 3"/>
          <p:cNvSpPr>
            <a:spLocks noGrp="1"/>
          </p:cNvSpPr>
          <p:nvPr>
            <p:ph type="body" sz="half" idx="17"/>
          </p:nvPr>
        </p:nvSpPr>
        <p:spPr>
          <a:xfrm>
            <a:off x="7966572" y="2768112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E5272A-0B28-4E11-950A-313FC911A049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3" y="1818216"/>
            <a:ext cx="3339972" cy="1847851"/>
          </a:xfrm>
          <a:prstGeom prst="rect">
            <a:avLst/>
          </a:prstGeom>
        </p:spPr>
      </p:pic>
      <p:pic>
        <p:nvPicPr>
          <p:cNvPr id="36" name="圖片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1" y="1818216"/>
            <a:ext cx="3339972" cy="1847851"/>
          </a:xfrm>
          <a:prstGeom prst="rect">
            <a:avLst/>
          </a:prstGeom>
        </p:spPr>
      </p:pic>
      <p:pic>
        <p:nvPicPr>
          <p:cNvPr id="37" name="圖片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6"/>
            <a:ext cx="3339972" cy="1847851"/>
          </a:xfrm>
          <a:prstGeom prst="rect">
            <a:avLst/>
          </a:prstGeom>
        </p:spPr>
      </p:pic>
      <p:sp>
        <p:nvSpPr>
          <p:cNvPr id="30" name="標題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文字版面配置區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0" name="圖片預留位置 2"/>
          <p:cNvSpPr>
            <a:spLocks noGrp="1" noChangeAspect="1"/>
          </p:cNvSpPr>
          <p:nvPr>
            <p:ph type="pic" idx="15"/>
          </p:nvPr>
        </p:nvSpPr>
        <p:spPr>
          <a:xfrm>
            <a:off x="1018103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文字預留位置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2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3" name="圖片預留位置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5" name="文字預留位置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6" name="圖片預留位置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文字預留位置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ACF7D8-7292-4421-9561-61106B87073C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9803B5-326F-4B80-8A1B-8F2AA9FC8140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83070" y="609601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6E54B5-1D10-449A-852D-5291154807A6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E378B1-F921-4DB6-A0B5-FBAB6D815817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1761069"/>
            <a:ext cx="9590551" cy="1828813"/>
          </a:xfrm>
        </p:spPr>
        <p:txBody>
          <a:bodyPr rtlCol="0" anchor="b"/>
          <a:lstStyle>
            <a:lvl1pPr algn="ctr">
              <a:defRPr sz="3000" b="0" cap="none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2" y="3763439"/>
            <a:ext cx="9590551" cy="1333494"/>
          </a:xfrm>
        </p:spPr>
        <p:txBody>
          <a:bodyPr rtlCol="0"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CF3BCF-43AF-44CE-8DED-A0A7E4AFE36C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1261872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410717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4E0B6A-E6B6-44EB-92C6-B1EDD7A0CF53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8"/>
            <a:ext cx="5029200" cy="4099959"/>
          </a:xfrm>
          <a:prstGeom prst="rect">
            <a:avLst/>
          </a:prstGeom>
        </p:spPr>
      </p:pic>
      <p:pic>
        <p:nvPicPr>
          <p:cNvPr id="21" name="圖片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8"/>
            <a:ext cx="5029200" cy="40999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6014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46014" y="2702105"/>
            <a:ext cx="4764764" cy="3043533"/>
          </a:xfrm>
        </p:spPr>
        <p:txBody>
          <a:bodyPr rtlCol="0"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63166" y="1855154"/>
            <a:ext cx="4779583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63168" y="2702105"/>
            <a:ext cx="4779581" cy="3043533"/>
          </a:xfrm>
        </p:spPr>
        <p:txBody>
          <a:bodyPr rtlCol="0"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982518-B634-4B56-A479-88927FC85B72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5BBEA0-9E15-4B30-90D1-183370C5F62E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22B815-A77C-480F-A07E-33569587508E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7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1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855634" y="609602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13797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0AA884-2339-4FDA-B838-711CBE37D2CE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6" y="609600"/>
            <a:ext cx="3584167" cy="52048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6" y="763703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24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7442553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73698" y="2679701"/>
            <a:ext cx="4588095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194BED-1B93-40DC-B7C0-9A9596B3071C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dirty="0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3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78736" y="6000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E27EBA36-4489-4ED5-9948-A27DCFE4D027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13797" y="6000751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514013" y="6000751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342900" rtl="0" eaLnBrk="1" latinLnBrk="0" hangingPunct="1">
        <a:lnSpc>
          <a:spcPct val="90000"/>
        </a:lnSpc>
        <a:spcBef>
          <a:spcPct val="0"/>
        </a:spcBef>
        <a:buNone/>
        <a:defRPr sz="34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MingLiu" panose="02020509000000000000" pitchFamily="49" charset="-120"/>
          <a:ea typeface="MingLiu" panose="02020509000000000000" pitchFamily="49" charset="-120"/>
          <a:cs typeface="MingLiu" panose="02020509000000000000" pitchFamily="49" charset="-12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lnSpc>
          <a:spcPct val="110000"/>
        </a:lnSpc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72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57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EDC1AD9-2795-E83D-4B90-0E544911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22B815-A77C-480F-A07E-33569587508E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9B64E52-24C7-2E33-135A-297E3B2D0037}"/>
              </a:ext>
            </a:extLst>
          </p:cNvPr>
          <p:cNvSpPr txBox="1"/>
          <p:nvPr/>
        </p:nvSpPr>
        <p:spPr>
          <a:xfrm>
            <a:off x="711200" y="1206838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為什麼人體需要</a:t>
            </a:r>
            <a:r>
              <a:rPr lang="en-US" altLang="zh-TW" sz="3600" dirty="0">
                <a:solidFill>
                  <a:schemeClr val="bg1"/>
                </a:solidFill>
                <a:effectLst/>
              </a:rPr>
              <a:t>OMEGA-3???</a:t>
            </a:r>
          </a:p>
          <a:p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人體無法自行製造的必需脂肪酸</a:t>
            </a:r>
            <a:r>
              <a:rPr lang="en-US" altLang="zh-TW" sz="3600" dirty="0">
                <a:solidFill>
                  <a:schemeClr val="bg1"/>
                </a:solidFill>
                <a:effectLst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ffectLst/>
              </a:rPr>
              <a:t>只能依賴日飲食、食物來獲得而其中最主要的三種脂肪酸分別是</a:t>
            </a:r>
            <a:r>
              <a:rPr lang="en-US" altLang="zh-TW" sz="3600" dirty="0">
                <a:solidFill>
                  <a:schemeClr val="bg1"/>
                </a:solidFill>
                <a:effectLst/>
              </a:rPr>
              <a:t>EPA</a:t>
            </a:r>
            <a:r>
              <a:rPr lang="zh-TW" altLang="en-US" sz="3600" dirty="0">
                <a:solidFill>
                  <a:schemeClr val="bg1"/>
                </a:solidFill>
                <a:effectLst/>
              </a:rPr>
              <a:t>、</a:t>
            </a:r>
            <a:r>
              <a:rPr lang="en-US" altLang="zh-TW" sz="3600" dirty="0">
                <a:solidFill>
                  <a:schemeClr val="bg1"/>
                </a:solidFill>
                <a:effectLst/>
              </a:rPr>
              <a:t>DHA</a:t>
            </a:r>
            <a:r>
              <a:rPr lang="zh-TW" altLang="en-US" sz="3600" dirty="0">
                <a:solidFill>
                  <a:schemeClr val="bg1"/>
                </a:solidFill>
                <a:effectLst/>
              </a:rPr>
              <a:t>和</a:t>
            </a:r>
            <a:r>
              <a:rPr lang="en-US" altLang="zh-TW" sz="3600" dirty="0">
                <a:solidFill>
                  <a:schemeClr val="bg1"/>
                </a:solidFill>
                <a:effectLst/>
              </a:rPr>
              <a:t>ALA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pic>
        <p:nvPicPr>
          <p:cNvPr id="12" name="圖片 11" descr="一張含有 動畫, 動畫卡通, 美工圖案, 圖解 的圖片&#10;&#10;自動產生的描述">
            <a:extLst>
              <a:ext uri="{FF2B5EF4-FFF2-40B4-BE49-F238E27FC236}">
                <a16:creationId xmlns:a16="http://schemas.microsoft.com/office/drawing/2014/main" id="{BB5B4DBE-E47D-7A74-049D-E373CAA89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548" y="2438401"/>
            <a:ext cx="4239975" cy="37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9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1322FD9-6ACD-3E4C-818E-6FAA090C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22B815-A77C-480F-A07E-33569587508E}" type="datetime1">
              <a:rPr lang="zh-TW" altLang="en-US" smtClean="0"/>
              <a:t>2024/7/11</a:t>
            </a:fld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06B0B7-8941-B82E-C18F-59E42AD19D81}"/>
              </a:ext>
            </a:extLst>
          </p:cNvPr>
          <p:cNvSpPr txBox="1"/>
          <p:nvPr/>
        </p:nvSpPr>
        <p:spPr>
          <a:xfrm>
            <a:off x="4336162" y="567548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  <a:effectLst/>
              </a:rPr>
              <a:t>Omega-3</a:t>
            </a:r>
            <a:r>
              <a:rPr lang="zh-TW" altLang="en-US" sz="3200" dirty="0">
                <a:solidFill>
                  <a:schemeClr val="bg1"/>
                </a:solidFill>
                <a:effectLst/>
              </a:rPr>
              <a:t>的六大功站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10" name="圖形 9" descr="返回 外框">
            <a:extLst>
              <a:ext uri="{FF2B5EF4-FFF2-40B4-BE49-F238E27FC236}">
                <a16:creationId xmlns:a16="http://schemas.microsoft.com/office/drawing/2014/main" id="{2EF59AE5-0F17-A05A-E12F-DCBC15351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386602">
            <a:off x="7829263" y="3531367"/>
            <a:ext cx="914400" cy="914400"/>
          </a:xfrm>
          <a:prstGeom prst="rect">
            <a:avLst/>
          </a:prstGeom>
        </p:spPr>
      </p:pic>
      <p:pic>
        <p:nvPicPr>
          <p:cNvPr id="11" name="圖形 10" descr="返回 外框">
            <a:extLst>
              <a:ext uri="{FF2B5EF4-FFF2-40B4-BE49-F238E27FC236}">
                <a16:creationId xmlns:a16="http://schemas.microsoft.com/office/drawing/2014/main" id="{D8C7E3D1-DB55-07F5-7D3B-E8D084594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545213">
            <a:off x="7737272" y="2336576"/>
            <a:ext cx="914400" cy="9144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C519E61-EE61-FA99-0691-EFCF2A478F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606" t="74071" r="12635"/>
          <a:stretch/>
        </p:blipFill>
        <p:spPr>
          <a:xfrm>
            <a:off x="9446351" y="4686300"/>
            <a:ext cx="2745649" cy="21717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3742B47D-54CC-8620-BBE6-105C5F16C5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606" t="74071" r="12635"/>
          <a:stretch/>
        </p:blipFill>
        <p:spPr>
          <a:xfrm rot="10800000">
            <a:off x="-1" y="-1"/>
            <a:ext cx="3860801" cy="3053741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2A1CA604-F166-74CA-F858-FD5523D76E64}"/>
              </a:ext>
            </a:extLst>
          </p:cNvPr>
          <p:cNvSpPr txBox="1"/>
          <p:nvPr/>
        </p:nvSpPr>
        <p:spPr>
          <a:xfrm>
            <a:off x="9055779" y="3244500"/>
            <a:ext cx="8350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effectLst/>
              </a:rPr>
              <a:t>降血糖預防糖尿病</a:t>
            </a:r>
          </a:p>
          <a:p>
            <a:r>
              <a:rPr lang="zh-TW" altLang="en-US" dirty="0">
                <a:solidFill>
                  <a:schemeClr val="bg1"/>
                </a:solidFill>
                <a:effectLst/>
              </a:rPr>
              <a:t>降低甘油三酸酯</a:t>
            </a:r>
          </a:p>
          <a:p>
            <a:r>
              <a:rPr lang="zh-TW" altLang="en-US" dirty="0">
                <a:solidFill>
                  <a:schemeClr val="bg1"/>
                </a:solidFill>
                <a:effectLst/>
              </a:rPr>
              <a:t>提高高濃度脂蛋白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221E3C5-3F0E-DBAB-9FBE-56E0C9354DDC}"/>
              </a:ext>
            </a:extLst>
          </p:cNvPr>
          <p:cNvSpPr txBox="1"/>
          <p:nvPr/>
        </p:nvSpPr>
        <p:spPr>
          <a:xfrm>
            <a:off x="8631236" y="1964805"/>
            <a:ext cx="11029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effectLst/>
              </a:rPr>
              <a:t>令皮膚煥發青春</a:t>
            </a:r>
          </a:p>
          <a:p>
            <a:r>
              <a:rPr lang="zh-TW" altLang="en-US" dirty="0">
                <a:solidFill>
                  <a:schemeClr val="bg1"/>
                </a:solidFill>
                <a:effectLst/>
              </a:rPr>
              <a:t>滋養細胞膜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,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促進</a:t>
            </a:r>
          </a:p>
          <a:p>
            <a:r>
              <a:rPr lang="zh-TW" altLang="en-US" dirty="0">
                <a:solidFill>
                  <a:schemeClr val="bg1"/>
                </a:solidFill>
                <a:effectLst/>
              </a:rPr>
              <a:t>膠原蛋白和彈性纖維生成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FAFDCA9-70CE-F942-709B-64E8CF3906F5}"/>
              </a:ext>
            </a:extLst>
          </p:cNvPr>
          <p:cNvSpPr txBox="1"/>
          <p:nvPr/>
        </p:nvSpPr>
        <p:spPr>
          <a:xfrm>
            <a:off x="7559248" y="466099"/>
            <a:ext cx="12141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effectLst/>
              </a:rPr>
              <a:t>消除偏頭痛</a:t>
            </a:r>
          </a:p>
          <a:p>
            <a:r>
              <a:rPr lang="zh-TW" altLang="en-US" dirty="0">
                <a:solidFill>
                  <a:schemeClr val="bg1"/>
                </a:solidFill>
                <a:effectLst/>
              </a:rPr>
              <a:t>抑制前列腺素分泌</a:t>
            </a:r>
          </a:p>
          <a:p>
            <a:r>
              <a:rPr lang="zh-TW" altLang="en-US" dirty="0">
                <a:solidFill>
                  <a:schemeClr val="bg1"/>
                </a:solidFill>
                <a:effectLst/>
              </a:rPr>
              <a:t>降低血液粘度</a:t>
            </a:r>
          </a:p>
          <a:p>
            <a:r>
              <a:rPr lang="zh-TW" altLang="en-US" dirty="0">
                <a:solidFill>
                  <a:schemeClr val="bg1"/>
                </a:solidFill>
                <a:effectLst/>
              </a:rPr>
              <a:t>促進腦部</a:t>
            </a:r>
            <a:r>
              <a:rPr lang="zh-TW" altLang="en-US" dirty="0">
                <a:solidFill>
                  <a:schemeClr val="bg1"/>
                </a:solidFill>
              </a:rPr>
              <a:t>血液循環</a:t>
            </a:r>
          </a:p>
          <a:p>
            <a:endParaRPr lang="zh-TW" altLang="en-US" dirty="0"/>
          </a:p>
        </p:txBody>
      </p:sp>
      <p:pic>
        <p:nvPicPr>
          <p:cNvPr id="21" name="圖形 20" descr="返回 外框">
            <a:extLst>
              <a:ext uri="{FF2B5EF4-FFF2-40B4-BE49-F238E27FC236}">
                <a16:creationId xmlns:a16="http://schemas.microsoft.com/office/drawing/2014/main" id="{752725D3-102E-A26C-5FDB-1FD2EED8F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545213">
            <a:off x="6757125" y="1209227"/>
            <a:ext cx="914400" cy="914400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847F770B-B5DD-C539-F14D-1EFB68264A1A}"/>
              </a:ext>
            </a:extLst>
          </p:cNvPr>
          <p:cNvSpPr txBox="1"/>
          <p:nvPr/>
        </p:nvSpPr>
        <p:spPr>
          <a:xfrm>
            <a:off x="3695529" y="398599"/>
            <a:ext cx="12534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effectLst/>
              </a:rPr>
              <a:t>增強專注力舒解壓力</a:t>
            </a:r>
          </a:p>
          <a:p>
            <a:r>
              <a:rPr lang="en-US" altLang="zh-TW" dirty="0">
                <a:solidFill>
                  <a:schemeClr val="bg1"/>
                </a:solidFill>
                <a:effectLst/>
              </a:rPr>
              <a:t>DHA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是構成腦細胞膜</a:t>
            </a:r>
          </a:p>
          <a:p>
            <a:r>
              <a:rPr lang="zh-TW" altLang="en-US" dirty="0">
                <a:solidFill>
                  <a:schemeClr val="bg1"/>
                </a:solidFill>
                <a:effectLst/>
              </a:rPr>
              <a:t>的必需成分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B028E4C-3BE6-0252-E28D-A42715D9D097}"/>
              </a:ext>
            </a:extLst>
          </p:cNvPr>
          <p:cNvSpPr txBox="1"/>
          <p:nvPr/>
        </p:nvSpPr>
        <p:spPr>
          <a:xfrm>
            <a:off x="1367443" y="1757461"/>
            <a:ext cx="27258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effectLst/>
              </a:rPr>
              <a:t>解除關節酸痛</a:t>
            </a:r>
          </a:p>
          <a:p>
            <a:r>
              <a:rPr lang="zh-TW" altLang="en-US" dirty="0">
                <a:solidFill>
                  <a:schemeClr val="bg1"/>
                </a:solidFill>
                <a:effectLst/>
              </a:rPr>
              <a:t>具有消炎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,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減腫痛</a:t>
            </a:r>
          </a:p>
          <a:p>
            <a:r>
              <a:rPr lang="zh-TW" altLang="en-US" dirty="0">
                <a:solidFill>
                  <a:schemeClr val="bg1"/>
                </a:solidFill>
                <a:effectLst/>
              </a:rPr>
              <a:t>舒解關節炎的不適感覺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45E76804-4F4A-7FE5-0731-0916AACB5EA5}"/>
              </a:ext>
            </a:extLst>
          </p:cNvPr>
          <p:cNvSpPr txBox="1"/>
          <p:nvPr/>
        </p:nvSpPr>
        <p:spPr>
          <a:xfrm>
            <a:off x="864706" y="3138829"/>
            <a:ext cx="26301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effectLst/>
              </a:rPr>
              <a:t>促進心血管健康</a:t>
            </a:r>
          </a:p>
          <a:p>
            <a:r>
              <a:rPr lang="zh-TW" altLang="en-US" dirty="0">
                <a:solidFill>
                  <a:schemeClr val="bg1"/>
                </a:solidFill>
                <a:effectLst/>
              </a:rPr>
              <a:t>降低低密度脂蛋白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(LOL)</a:t>
            </a:r>
          </a:p>
          <a:p>
            <a:r>
              <a:rPr lang="zh-TW" altLang="en-US" dirty="0">
                <a:solidFill>
                  <a:schemeClr val="bg1"/>
                </a:solidFill>
                <a:effectLst/>
              </a:rPr>
              <a:t>提升高密度脂蛋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(HOL)</a:t>
            </a:r>
          </a:p>
        </p:txBody>
      </p:sp>
      <p:pic>
        <p:nvPicPr>
          <p:cNvPr id="31" name="圖形 30" descr="返回 外框">
            <a:extLst>
              <a:ext uri="{FF2B5EF4-FFF2-40B4-BE49-F238E27FC236}">
                <a16:creationId xmlns:a16="http://schemas.microsoft.com/office/drawing/2014/main" id="{9927BAF3-CDF3-DD42-97FB-30D957094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4780" y="3475413"/>
            <a:ext cx="914400" cy="914400"/>
          </a:xfrm>
          <a:prstGeom prst="rect">
            <a:avLst/>
          </a:prstGeom>
        </p:spPr>
      </p:pic>
      <p:pic>
        <p:nvPicPr>
          <p:cNvPr id="33" name="圖形 32" descr="返回 外框">
            <a:extLst>
              <a:ext uri="{FF2B5EF4-FFF2-40B4-BE49-F238E27FC236}">
                <a16:creationId xmlns:a16="http://schemas.microsoft.com/office/drawing/2014/main" id="{A1DE5840-6E28-3DB8-47D9-D93850781B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04010" y="1995429"/>
            <a:ext cx="914400" cy="914400"/>
          </a:xfrm>
          <a:prstGeom prst="rect">
            <a:avLst/>
          </a:prstGeom>
        </p:spPr>
      </p:pic>
      <p:pic>
        <p:nvPicPr>
          <p:cNvPr id="34" name="圖形 33" descr="返回 外框">
            <a:extLst>
              <a:ext uri="{FF2B5EF4-FFF2-40B4-BE49-F238E27FC236}">
                <a16:creationId xmlns:a16="http://schemas.microsoft.com/office/drawing/2014/main" id="{07FDB5CA-8644-D9A7-1882-300C6A33E8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879256">
            <a:off x="5220201" y="11331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AA3F87B-04C0-C1FB-83BA-DEE9C556B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22B815-A77C-480F-A07E-33569587508E}" type="datetime1">
              <a:rPr lang="zh-TW" altLang="en-US" smtClean="0"/>
              <a:t>2024/7/11</a:t>
            </a:fld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3AC36EB-E839-6137-C195-3DB9B227E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8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F42D080-0614-639E-9254-CC9DC6B7E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5" y="6000751"/>
            <a:ext cx="3779839" cy="714374"/>
          </a:xfrm>
        </p:spPr>
        <p:txBody>
          <a:bodyPr/>
          <a:lstStyle/>
          <a:p>
            <a:pPr rtl="0"/>
            <a:r>
              <a:rPr lang="zh-TW" altLang="en-US" sz="1600" dirty="0">
                <a:solidFill>
                  <a:schemeClr val="bg1"/>
                </a:solidFill>
              </a:rPr>
              <a:t>網路圖片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7B66EA6-FA76-494D-2FC3-F7A90B967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13" t="62234" r="4378" b="3315"/>
          <a:stretch/>
        </p:blipFill>
        <p:spPr>
          <a:xfrm>
            <a:off x="4914899" y="3035328"/>
            <a:ext cx="6543675" cy="288105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57AB792-78BA-4362-CC91-4A60DE0EDF45}"/>
              </a:ext>
            </a:extLst>
          </p:cNvPr>
          <p:cNvSpPr txBox="1"/>
          <p:nvPr/>
        </p:nvSpPr>
        <p:spPr>
          <a:xfrm>
            <a:off x="638175" y="370113"/>
            <a:ext cx="1091565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effectLst/>
              </a:rPr>
              <a:t>但是</a:t>
            </a:r>
          </a:p>
          <a:p>
            <a:endParaRPr lang="en-US" altLang="zh-TW" sz="2800" b="1" dirty="0">
              <a:solidFill>
                <a:schemeClr val="bg1"/>
              </a:solidFill>
              <a:effectLst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effectLst/>
              </a:rPr>
              <a:t>沈重的海洋污染就在你我身邊</a:t>
            </a:r>
          </a:p>
          <a:p>
            <a:r>
              <a:rPr lang="zh-TW" altLang="en-US" sz="2800" b="1" dirty="0">
                <a:solidFill>
                  <a:schemeClr val="bg1"/>
                </a:solidFill>
                <a:effectLst/>
              </a:rPr>
              <a:t>根據報導指出</a:t>
            </a:r>
            <a:r>
              <a:rPr lang="en-US" altLang="zh-TW" sz="2800" b="1" dirty="0">
                <a:solidFill>
                  <a:schemeClr val="bg1"/>
                </a:solidFill>
                <a:effectLst/>
              </a:rPr>
              <a:t>:</a:t>
            </a:r>
            <a:r>
              <a:rPr lang="zh-TW" altLang="en-US" sz="2800" b="1" dirty="0">
                <a:solidFill>
                  <a:schemeClr val="bg1"/>
                </a:solidFill>
                <a:effectLst/>
              </a:rPr>
              <a:t>連南極企鵝都戴奧辛標「生物累積」</a:t>
            </a:r>
            <a:r>
              <a:rPr lang="en-US" altLang="zh-TW" sz="2800" b="1" dirty="0">
                <a:solidFill>
                  <a:schemeClr val="bg1"/>
                </a:solidFill>
                <a:effectLst/>
              </a:rPr>
              <a:t>(Bioaccumulation)</a:t>
            </a:r>
          </a:p>
          <a:p>
            <a:r>
              <a:rPr lang="zh-TW" altLang="en-US" sz="2800" b="1" dirty="0">
                <a:solidFill>
                  <a:schemeClr val="bg1"/>
                </a:solidFill>
                <a:effectLst/>
              </a:rPr>
              <a:t>可能讓你把有毒魚油吃下肚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7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3B769515-EA41-7B1E-B6BB-9E9739729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332" y="749830"/>
            <a:ext cx="6863362" cy="6858000"/>
          </a:xfrm>
          <a:prstGeom prst="rect">
            <a:avLst/>
          </a:prstGeom>
        </p:spPr>
      </p:pic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F2251AC8-D9DF-9A4A-6B91-083289525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187559"/>
              </p:ext>
            </p:extLst>
          </p:nvPr>
        </p:nvGraphicFramePr>
        <p:xfrm>
          <a:off x="5838824" y="2254627"/>
          <a:ext cx="6353176" cy="4365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EDD0CF8A-0CFC-3421-BFD0-FC81B1FBF071}"/>
              </a:ext>
            </a:extLst>
          </p:cNvPr>
          <p:cNvSpPr txBox="1"/>
          <p:nvPr/>
        </p:nvSpPr>
        <p:spPr>
          <a:xfrm>
            <a:off x="848412" y="438745"/>
            <a:ext cx="11434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CC LOVE</a:t>
            </a:r>
            <a:r>
              <a:rPr lang="zh-TW" altLang="en-US" sz="3200" dirty="0">
                <a:solidFill>
                  <a:schemeClr val="bg1"/>
                </a:solidFill>
                <a:effectLst/>
              </a:rPr>
              <a:t>植物性</a:t>
            </a:r>
            <a:r>
              <a:rPr lang="en-US" altLang="zh-TW" sz="3200" dirty="0">
                <a:solidFill>
                  <a:schemeClr val="bg1"/>
                </a:solidFill>
                <a:effectLst/>
              </a:rPr>
              <a:t>OMEGA3</a:t>
            </a:r>
          </a:p>
          <a:p>
            <a:r>
              <a:rPr lang="zh-TW" altLang="en-US" sz="3200" dirty="0">
                <a:solidFill>
                  <a:schemeClr val="bg1"/>
                </a:solidFill>
                <a:effectLst/>
              </a:rPr>
              <a:t>是一種有助於血液循環健康的三重功效保健品</a:t>
            </a:r>
            <a:r>
              <a:rPr lang="en-US" altLang="zh-TW" sz="3200" dirty="0">
                <a:solidFill>
                  <a:schemeClr val="bg1"/>
                </a:solidFill>
                <a:effectLst/>
              </a:rPr>
              <a:t>EPA</a:t>
            </a:r>
            <a:r>
              <a:rPr lang="zh-TW" altLang="en-US" sz="3200" dirty="0">
                <a:solidFill>
                  <a:schemeClr val="bg1"/>
                </a:solidFill>
                <a:effectLst/>
              </a:rPr>
              <a:t>和</a:t>
            </a:r>
            <a:r>
              <a:rPr lang="en-US" altLang="zh-TW" sz="3200" dirty="0">
                <a:solidFill>
                  <a:schemeClr val="bg1"/>
                </a:solidFill>
                <a:effectLst/>
              </a:rPr>
              <a:t>DHA</a:t>
            </a:r>
            <a:endParaRPr lang="zh-TW" altLang="en-US" sz="3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944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52BE12B-2953-1C02-0224-7EE96D33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z="900">
                <a:solidFill>
                  <a:schemeClr val="bg1"/>
                </a:solidFill>
                <a:effectLst/>
              </a:rPr>
              <a:t>圖片來自網路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E7D4797-597F-BE80-563E-9122537295B8}"/>
              </a:ext>
            </a:extLst>
          </p:cNvPr>
          <p:cNvSpPr txBox="1"/>
          <p:nvPr/>
        </p:nvSpPr>
        <p:spPr>
          <a:xfrm>
            <a:off x="552450" y="327363"/>
            <a:ext cx="111061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天然紅藻</a:t>
            </a:r>
            <a:r>
              <a:rPr lang="en-US" altLang="zh-TW" sz="3600" dirty="0">
                <a:solidFill>
                  <a:schemeClr val="bg1"/>
                </a:solidFill>
                <a:effectLst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effectLst/>
              </a:rPr>
              <a:t>氧化之王皇冠上的紅石</a:t>
            </a:r>
          </a:p>
          <a:p>
            <a:endParaRPr lang="en-US" altLang="zh-TW" sz="2400" dirty="0">
              <a:solidFill>
                <a:schemeClr val="bg1"/>
              </a:solidFill>
            </a:endParaRPr>
          </a:p>
          <a:p>
            <a:r>
              <a:rPr lang="zh-TW" altLang="en-US" sz="2400" dirty="0">
                <a:solidFill>
                  <a:schemeClr val="bg1"/>
                </a:solidFill>
                <a:effectLst/>
              </a:rPr>
              <a:t>在一般環境下呈現綠色</a:t>
            </a:r>
            <a:r>
              <a:rPr lang="en-US" altLang="zh-TW" sz="2400" dirty="0">
                <a:solidFill>
                  <a:schemeClr val="bg1"/>
                </a:solidFill>
                <a:effectLst/>
              </a:rPr>
              <a:t>,</a:t>
            </a:r>
            <a:r>
              <a:rPr lang="zh-TW" altLang="en-US" sz="2400" dirty="0">
                <a:solidFill>
                  <a:schemeClr val="bg1"/>
                </a:solidFill>
                <a:effectLst/>
              </a:rPr>
              <a:t>但在惡劣環境下</a:t>
            </a:r>
            <a:r>
              <a:rPr lang="en-US" altLang="zh-TW" sz="2400" dirty="0">
                <a:solidFill>
                  <a:schemeClr val="bg1"/>
                </a:solidFill>
                <a:effectLst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effectLst/>
              </a:rPr>
              <a:t>紫外線照射或養分不足</a:t>
            </a:r>
            <a:r>
              <a:rPr lang="en-US" altLang="zh-TW" sz="2400" dirty="0">
                <a:solidFill>
                  <a:schemeClr val="bg1"/>
                </a:solidFill>
                <a:effectLst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effectLst/>
              </a:rPr>
              <a:t>會合成蝦紅素</a:t>
            </a:r>
            <a:r>
              <a:rPr lang="en-US" altLang="zh-TW" sz="2400" dirty="0">
                <a:solidFill>
                  <a:schemeClr val="bg1"/>
                </a:solidFill>
                <a:effectLst/>
              </a:rPr>
              <a:t>,</a:t>
            </a:r>
            <a:r>
              <a:rPr lang="zh-TW" altLang="en-US" sz="2400" dirty="0">
                <a:solidFill>
                  <a:schemeClr val="bg1"/>
                </a:solidFill>
                <a:effectLst/>
              </a:rPr>
              <a:t>藉由轉變為紅色保護自身</a:t>
            </a:r>
            <a:r>
              <a:rPr lang="en-US" altLang="zh-TW" sz="2400" dirty="0">
                <a:solidFill>
                  <a:schemeClr val="bg1"/>
                </a:solidFill>
                <a:effectLst/>
              </a:rPr>
              <a:t>,</a:t>
            </a:r>
            <a:r>
              <a:rPr lang="zh-TW" altLang="en-US" sz="2400" dirty="0">
                <a:solidFill>
                  <a:schemeClr val="bg1"/>
                </a:solidFill>
                <a:effectLst/>
              </a:rPr>
              <a:t>呈現休眠狀態。</a:t>
            </a:r>
          </a:p>
          <a:p>
            <a:r>
              <a:rPr lang="zh-TW" altLang="en-US" sz="2400" dirty="0">
                <a:solidFill>
                  <a:schemeClr val="bg1"/>
                </a:solidFill>
                <a:effectLst/>
              </a:rPr>
              <a:t>蝦紅素的超強保護力讓紅藻可以在缺乏食物、水以及極端氣候下存活</a:t>
            </a:r>
            <a:r>
              <a:rPr lang="en-US" altLang="zh-TW" sz="2400" dirty="0">
                <a:solidFill>
                  <a:schemeClr val="bg1"/>
                </a:solidFill>
                <a:effectLst/>
              </a:rPr>
              <a:t>40</a:t>
            </a:r>
            <a:r>
              <a:rPr lang="zh-TW" altLang="en-US" sz="2400" dirty="0">
                <a:solidFill>
                  <a:schemeClr val="bg1"/>
                </a:solidFill>
                <a:effectLst/>
              </a:rPr>
              <a:t>年之久。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E5D5227-AE2A-69E0-E580-D9AABEE51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66" t="58986"/>
          <a:stretch/>
        </p:blipFill>
        <p:spPr>
          <a:xfrm>
            <a:off x="5410201" y="3429000"/>
            <a:ext cx="5924550" cy="31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3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圖表 8">
            <a:extLst>
              <a:ext uri="{FF2B5EF4-FFF2-40B4-BE49-F238E27FC236}">
                <a16:creationId xmlns:a16="http://schemas.microsoft.com/office/drawing/2014/main" id="{94FA1C65-AD47-3728-50CD-131297AD8A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956040"/>
              </p:ext>
            </p:extLst>
          </p:nvPr>
        </p:nvGraphicFramePr>
        <p:xfrm>
          <a:off x="322731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id="{E25D9503-D2C0-FB61-F7CE-7AA6420A10A8}"/>
              </a:ext>
            </a:extLst>
          </p:cNvPr>
          <p:cNvSpPr txBox="1"/>
          <p:nvPr/>
        </p:nvSpPr>
        <p:spPr>
          <a:xfrm>
            <a:off x="3898481" y="18657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effectLst/>
              </a:rPr>
              <a:t>蝦紅素的抗氧化力</a:t>
            </a:r>
            <a:endParaRPr lang="en-US" altLang="zh-TW" sz="4800" dirty="0">
              <a:solidFill>
                <a:schemeClr val="bg1"/>
              </a:solidFill>
            </a:endParaRPr>
          </a:p>
          <a:p>
            <a:r>
              <a:rPr lang="zh-TW" altLang="en-US" sz="4800" dirty="0">
                <a:solidFill>
                  <a:schemeClr val="bg1"/>
                </a:solidFill>
              </a:rPr>
              <a:t>是維他命</a:t>
            </a:r>
            <a:r>
              <a:rPr lang="en-US" altLang="zh-TW" sz="4800" dirty="0">
                <a:solidFill>
                  <a:schemeClr val="bg1"/>
                </a:solidFill>
              </a:rPr>
              <a:t>c</a:t>
            </a:r>
            <a:r>
              <a:rPr lang="zh-TW" altLang="en-US" sz="4800" dirty="0">
                <a:solidFill>
                  <a:schemeClr val="bg1"/>
                </a:solidFill>
              </a:rPr>
              <a:t>的</a:t>
            </a:r>
            <a:r>
              <a:rPr lang="en-US" altLang="zh-TW" sz="4800" dirty="0">
                <a:solidFill>
                  <a:schemeClr val="bg1"/>
                </a:solidFill>
              </a:rPr>
              <a:t>6000</a:t>
            </a:r>
            <a:r>
              <a:rPr lang="zh-TW" altLang="en-US" sz="4800" dirty="0">
                <a:solidFill>
                  <a:schemeClr val="bg1"/>
                </a:solidFill>
              </a:rPr>
              <a:t>倍</a:t>
            </a:r>
            <a:endParaRPr lang="en-US" altLang="zh-TW" sz="4800" dirty="0">
              <a:solidFill>
                <a:schemeClr val="bg1"/>
              </a:solidFill>
              <a:effectLst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AAB5742-C44A-5EBD-2C5B-895C611859F8}"/>
              </a:ext>
            </a:extLst>
          </p:cNvPr>
          <p:cNvSpPr txBox="1"/>
          <p:nvPr/>
        </p:nvSpPr>
        <p:spPr>
          <a:xfrm>
            <a:off x="2447925" y="1994446"/>
            <a:ext cx="6119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chemeClr val="bg1"/>
                </a:solidFill>
              </a:rPr>
              <a:t>維生素</a:t>
            </a:r>
            <a:r>
              <a:rPr lang="en-US" altLang="zh-TW" sz="1800" dirty="0">
                <a:solidFill>
                  <a:schemeClr val="bg1"/>
                </a:solidFill>
              </a:rPr>
              <a:t>C</a:t>
            </a:r>
            <a:endParaRPr lang="zh-TW" altLang="en-US" sz="1800" dirty="0">
              <a:solidFill>
                <a:schemeClr val="bg1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1697A42-BDF9-2324-85C3-46BD89F2F83F}"/>
              </a:ext>
            </a:extLst>
          </p:cNvPr>
          <p:cNvSpPr txBox="1"/>
          <p:nvPr/>
        </p:nvSpPr>
        <p:spPr>
          <a:xfrm>
            <a:off x="10727531" y="1983726"/>
            <a:ext cx="6119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FF0000"/>
                </a:solidFill>
              </a:rPr>
              <a:t>6000</a:t>
            </a:r>
            <a:r>
              <a:rPr lang="zh-TW" altLang="en-US" sz="1800" b="1" dirty="0">
                <a:solidFill>
                  <a:srgbClr val="FF0000"/>
                </a:solidFill>
              </a:rPr>
              <a:t>倍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C363D34-CC94-C68B-C543-B53653B1FCFC}"/>
              </a:ext>
            </a:extLst>
          </p:cNvPr>
          <p:cNvSpPr txBox="1"/>
          <p:nvPr/>
        </p:nvSpPr>
        <p:spPr>
          <a:xfrm>
            <a:off x="2447925" y="5158352"/>
            <a:ext cx="16855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1800" dirty="0">
              <a:solidFill>
                <a:schemeClr val="bg1"/>
              </a:solidFill>
            </a:endParaRPr>
          </a:p>
          <a:p>
            <a:r>
              <a:rPr lang="zh-TW" altLang="en-US" sz="1800" dirty="0">
                <a:solidFill>
                  <a:schemeClr val="bg1"/>
                </a:solidFill>
              </a:rPr>
              <a:t>胡蘿蔔素</a:t>
            </a:r>
          </a:p>
          <a:p>
            <a:r>
              <a:rPr lang="zh-TW" altLang="en-US" sz="1800" dirty="0">
                <a:solidFill>
                  <a:schemeClr val="bg1"/>
                </a:solidFill>
              </a:rPr>
              <a:t>硫辛酸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EDF729E-4F47-A61B-D4C6-D52655EA0682}"/>
              </a:ext>
            </a:extLst>
          </p:cNvPr>
          <p:cNvSpPr txBox="1"/>
          <p:nvPr/>
        </p:nvSpPr>
        <p:spPr>
          <a:xfrm>
            <a:off x="9265881" y="2284728"/>
            <a:ext cx="1285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bg1"/>
                </a:solidFill>
              </a:rPr>
              <a:t>3000</a:t>
            </a:r>
            <a:r>
              <a:rPr lang="zh-TW" altLang="en-US" sz="1800" dirty="0">
                <a:solidFill>
                  <a:schemeClr val="bg1"/>
                </a:solidFill>
              </a:rPr>
              <a:t>倍</a:t>
            </a:r>
            <a:endParaRPr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58C53A7-4492-B422-A37C-6D0F0EA78649}"/>
              </a:ext>
            </a:extLst>
          </p:cNvPr>
          <p:cNvSpPr txBox="1"/>
          <p:nvPr/>
        </p:nvSpPr>
        <p:spPr>
          <a:xfrm>
            <a:off x="8761344" y="2689289"/>
            <a:ext cx="1026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bg1"/>
                </a:solidFill>
              </a:rPr>
              <a:t>1800</a:t>
            </a:r>
            <a:r>
              <a:rPr lang="zh-TW" altLang="en-US" sz="1800" dirty="0">
                <a:solidFill>
                  <a:schemeClr val="bg1"/>
                </a:solidFill>
              </a:rPr>
              <a:t>倍</a:t>
            </a:r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CF6E5D5-BC45-DB44-D1BB-310C3B7E13FE}"/>
              </a:ext>
            </a:extLst>
          </p:cNvPr>
          <p:cNvSpPr txBox="1"/>
          <p:nvPr/>
        </p:nvSpPr>
        <p:spPr>
          <a:xfrm>
            <a:off x="8323331" y="2994413"/>
            <a:ext cx="810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bg1"/>
                </a:solidFill>
              </a:rPr>
              <a:t>930</a:t>
            </a:r>
            <a:r>
              <a:rPr lang="zh-TW" altLang="en-US" sz="1800" dirty="0">
                <a:solidFill>
                  <a:schemeClr val="bg1"/>
                </a:solidFill>
              </a:rPr>
              <a:t>倍</a:t>
            </a:r>
            <a:endParaRPr lang="zh-TW" altLang="en-US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6125C56-8060-0F39-D2BA-81113208DE62}"/>
              </a:ext>
            </a:extLst>
          </p:cNvPr>
          <p:cNvSpPr txBox="1"/>
          <p:nvPr/>
        </p:nvSpPr>
        <p:spPr>
          <a:xfrm>
            <a:off x="7870963" y="3403862"/>
            <a:ext cx="8642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bg1"/>
                </a:solidFill>
              </a:rPr>
              <a:t>800</a:t>
            </a:r>
            <a:r>
              <a:rPr lang="zh-TW" altLang="en-US" sz="1800" dirty="0">
                <a:solidFill>
                  <a:schemeClr val="bg1"/>
                </a:solidFill>
              </a:rPr>
              <a:t>倍</a:t>
            </a:r>
            <a:endParaRPr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EABCB60-F9B3-3A86-DD39-6204E27FD5D0}"/>
              </a:ext>
            </a:extLst>
          </p:cNvPr>
          <p:cNvSpPr txBox="1"/>
          <p:nvPr/>
        </p:nvSpPr>
        <p:spPr>
          <a:xfrm>
            <a:off x="7414146" y="3714943"/>
            <a:ext cx="8642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bg1"/>
                </a:solidFill>
              </a:rPr>
              <a:t>700</a:t>
            </a:r>
            <a:r>
              <a:rPr lang="zh-TW" altLang="en-US" sz="1800" dirty="0">
                <a:solidFill>
                  <a:schemeClr val="bg1"/>
                </a:solidFill>
              </a:rPr>
              <a:t>倍</a:t>
            </a:r>
            <a:endParaRPr lang="zh-TW" altLang="en-US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D76402BE-9B37-F3E5-1138-1C868A2737CE}"/>
              </a:ext>
            </a:extLst>
          </p:cNvPr>
          <p:cNvSpPr txBox="1"/>
          <p:nvPr/>
        </p:nvSpPr>
        <p:spPr>
          <a:xfrm>
            <a:off x="6835637" y="4118435"/>
            <a:ext cx="8642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bg1"/>
                </a:solidFill>
              </a:rPr>
              <a:t>560</a:t>
            </a:r>
            <a:r>
              <a:rPr lang="zh-TW" altLang="en-US" sz="1800" dirty="0">
                <a:solidFill>
                  <a:schemeClr val="bg1"/>
                </a:solidFill>
              </a:rPr>
              <a:t>倍</a:t>
            </a:r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0AD5D39E-47E5-A48D-0307-D02D336CF731}"/>
              </a:ext>
            </a:extLst>
          </p:cNvPr>
          <p:cNvSpPr txBox="1"/>
          <p:nvPr/>
        </p:nvSpPr>
        <p:spPr>
          <a:xfrm>
            <a:off x="6376986" y="4441985"/>
            <a:ext cx="8642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bg1"/>
                </a:solidFill>
              </a:rPr>
              <a:t>550</a:t>
            </a:r>
            <a:r>
              <a:rPr lang="zh-TW" altLang="en-US" sz="1800" dirty="0">
                <a:solidFill>
                  <a:schemeClr val="bg1"/>
                </a:solidFill>
              </a:rPr>
              <a:t>倍</a:t>
            </a:r>
            <a:endParaRPr lang="zh-TW" altLang="en-US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64C3154-6346-D6A8-65D0-BE885194D4C1}"/>
              </a:ext>
            </a:extLst>
          </p:cNvPr>
          <p:cNvSpPr txBox="1"/>
          <p:nvPr/>
        </p:nvSpPr>
        <p:spPr>
          <a:xfrm>
            <a:off x="5901410" y="4823998"/>
            <a:ext cx="8642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bg1"/>
                </a:solidFill>
              </a:rPr>
              <a:t>200</a:t>
            </a:r>
            <a:r>
              <a:rPr lang="zh-TW" altLang="en-US" sz="1800" dirty="0">
                <a:solidFill>
                  <a:schemeClr val="bg1"/>
                </a:solidFill>
              </a:rPr>
              <a:t>倍</a:t>
            </a:r>
            <a:endParaRPr lang="zh-TW" altLang="en-US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C50BB078-7F98-BDE2-953E-52BC0022CDEA}"/>
              </a:ext>
            </a:extLst>
          </p:cNvPr>
          <p:cNvSpPr txBox="1"/>
          <p:nvPr/>
        </p:nvSpPr>
        <p:spPr>
          <a:xfrm>
            <a:off x="5360832" y="5109613"/>
            <a:ext cx="2252803" cy="36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bg1"/>
                </a:solidFill>
              </a:rPr>
              <a:t>115</a:t>
            </a:r>
            <a:r>
              <a:rPr lang="zh-TW" altLang="en-US" sz="1800" dirty="0">
                <a:solidFill>
                  <a:schemeClr val="bg1"/>
                </a:solidFill>
              </a:rPr>
              <a:t>倍</a:t>
            </a:r>
            <a:endParaRPr lang="zh-TW" altLang="en-US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D0007DEC-5356-0356-F832-D445AF585DBB}"/>
              </a:ext>
            </a:extLst>
          </p:cNvPr>
          <p:cNvSpPr txBox="1"/>
          <p:nvPr/>
        </p:nvSpPr>
        <p:spPr>
          <a:xfrm>
            <a:off x="4863876" y="5502261"/>
            <a:ext cx="5274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bg1"/>
                </a:solidFill>
              </a:rPr>
              <a:t>110</a:t>
            </a:r>
            <a:r>
              <a:rPr lang="zh-TW" altLang="en-US" sz="1800" dirty="0">
                <a:solidFill>
                  <a:schemeClr val="bg1"/>
                </a:solidFill>
              </a:rPr>
              <a:t>倍</a:t>
            </a:r>
            <a:endParaRPr lang="zh-TW" altLang="en-US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351D73FA-F658-A07D-6DAC-1EF1D68F73EB}"/>
              </a:ext>
            </a:extLst>
          </p:cNvPr>
          <p:cNvSpPr txBox="1"/>
          <p:nvPr/>
        </p:nvSpPr>
        <p:spPr>
          <a:xfrm>
            <a:off x="4447888" y="5787482"/>
            <a:ext cx="1810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bg1"/>
                </a:solidFill>
              </a:rPr>
              <a:t>75</a:t>
            </a:r>
            <a:r>
              <a:rPr lang="zh-TW" altLang="en-US" sz="1800" dirty="0">
                <a:solidFill>
                  <a:schemeClr val="bg1"/>
                </a:solidFill>
              </a:rPr>
              <a:t>倍</a:t>
            </a:r>
            <a:endParaRPr lang="zh-TW" altLang="en-US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EEEAB608-1BCD-31A9-DAC5-0EABDC8D3E21}"/>
              </a:ext>
            </a:extLst>
          </p:cNvPr>
          <p:cNvSpPr txBox="1"/>
          <p:nvPr/>
        </p:nvSpPr>
        <p:spPr>
          <a:xfrm>
            <a:off x="2447925" y="2754799"/>
            <a:ext cx="8424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chemeClr val="bg1"/>
                </a:solidFill>
              </a:rPr>
              <a:t>番茄紅素</a:t>
            </a:r>
          </a:p>
          <a:p>
            <a:r>
              <a:rPr lang="zh-TW" altLang="en-US" sz="1800" dirty="0">
                <a:solidFill>
                  <a:schemeClr val="bg1"/>
                </a:solidFill>
              </a:rPr>
              <a:t>一氧化氮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0F3CEE7-4DE5-CF05-B452-EA664CBA0773}"/>
              </a:ext>
            </a:extLst>
          </p:cNvPr>
          <p:cNvSpPr txBox="1"/>
          <p:nvPr/>
        </p:nvSpPr>
        <p:spPr>
          <a:xfrm>
            <a:off x="2447925" y="2347000"/>
            <a:ext cx="8424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chemeClr val="bg1"/>
                </a:solidFill>
              </a:rPr>
              <a:t>白藜蘆醇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E3974F3-EFE2-BD49-EC06-CCA2BDC6798B}"/>
              </a:ext>
            </a:extLst>
          </p:cNvPr>
          <p:cNvSpPr txBox="1"/>
          <p:nvPr/>
        </p:nvSpPr>
        <p:spPr>
          <a:xfrm>
            <a:off x="2447925" y="3457819"/>
            <a:ext cx="8424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chemeClr val="bg1"/>
                </a:solidFill>
              </a:rPr>
              <a:t>輔酶</a:t>
            </a:r>
            <a:r>
              <a:rPr lang="en-US" altLang="zh-TW" sz="1800" dirty="0">
                <a:solidFill>
                  <a:schemeClr val="bg1"/>
                </a:solidFill>
              </a:rPr>
              <a:t>Q10</a:t>
            </a:r>
            <a:endParaRPr lang="zh-TW" altLang="en-US" sz="1800" dirty="0">
              <a:solidFill>
                <a:schemeClr val="bg1"/>
              </a:solidFill>
            </a:endParaRPr>
          </a:p>
          <a:p>
            <a:r>
              <a:rPr lang="zh-TW" altLang="en-US" sz="1800" dirty="0">
                <a:solidFill>
                  <a:schemeClr val="bg1"/>
                </a:solidFill>
              </a:rPr>
              <a:t>納豆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1A34A685-EA66-7714-881C-F6B5E63045EA}"/>
              </a:ext>
            </a:extLst>
          </p:cNvPr>
          <p:cNvSpPr txBox="1"/>
          <p:nvPr/>
        </p:nvSpPr>
        <p:spPr>
          <a:xfrm>
            <a:off x="2447925" y="4115094"/>
            <a:ext cx="8424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chemeClr val="bg1"/>
                </a:solidFill>
              </a:rPr>
              <a:t>綠茶</a:t>
            </a:r>
            <a:r>
              <a:rPr lang="en-US" altLang="zh-TW" sz="1800" dirty="0">
                <a:solidFill>
                  <a:schemeClr val="bg1"/>
                </a:solidFill>
              </a:rPr>
              <a:t>(</a:t>
            </a:r>
            <a:r>
              <a:rPr lang="zh-TW" altLang="en-US" sz="1800" dirty="0">
                <a:solidFill>
                  <a:schemeClr val="bg1"/>
                </a:solidFill>
              </a:rPr>
              <a:t>兒茶素</a:t>
            </a:r>
            <a:r>
              <a:rPr lang="en-US" altLang="zh-TW" sz="1800" dirty="0">
                <a:solidFill>
                  <a:schemeClr val="bg1"/>
                </a:solidFill>
              </a:rPr>
              <a:t>)</a:t>
            </a:r>
            <a:endParaRPr lang="zh-TW" altLang="en-US" sz="1800" dirty="0">
              <a:solidFill>
                <a:schemeClr val="bg1"/>
              </a:solidFill>
            </a:endParaRPr>
          </a:p>
          <a:p>
            <a:r>
              <a:rPr lang="zh-TW" altLang="en-US" sz="1800" dirty="0">
                <a:solidFill>
                  <a:schemeClr val="bg1"/>
                </a:solidFill>
              </a:rPr>
              <a:t>維生素</a:t>
            </a:r>
            <a:r>
              <a:rPr lang="en-US" altLang="zh-TW" sz="1800" dirty="0">
                <a:solidFill>
                  <a:schemeClr val="bg1"/>
                </a:solidFill>
              </a:rPr>
              <a:t>E</a:t>
            </a:r>
            <a:endParaRPr lang="zh-TW" altLang="en-US" sz="1800" dirty="0">
              <a:solidFill>
                <a:schemeClr val="bg1"/>
              </a:solidFill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097567FB-D6B8-9918-541B-52F0BAE6D03F}"/>
              </a:ext>
            </a:extLst>
          </p:cNvPr>
          <p:cNvSpPr txBox="1"/>
          <p:nvPr/>
        </p:nvSpPr>
        <p:spPr>
          <a:xfrm>
            <a:off x="2447925" y="4809397"/>
            <a:ext cx="8424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chemeClr val="bg1"/>
                </a:solidFill>
              </a:rPr>
              <a:t>葉黃素</a:t>
            </a:r>
          </a:p>
          <a:p>
            <a:r>
              <a:rPr lang="zh-TW" altLang="en-US" sz="1800" dirty="0">
                <a:solidFill>
                  <a:schemeClr val="bg1"/>
                </a:solidFill>
              </a:rPr>
              <a:t>花青素</a:t>
            </a:r>
          </a:p>
        </p:txBody>
      </p:sp>
    </p:spTree>
    <p:extLst>
      <p:ext uri="{BB962C8B-B14F-4D97-AF65-F5344CB8AC3E}">
        <p14:creationId xmlns:p14="http://schemas.microsoft.com/office/powerpoint/2010/main" val="237401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D9E6320-14AA-4E35-73A3-CE16C1091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22B815-A77C-480F-A07E-33569587508E}" type="datetime1">
              <a:rPr lang="zh-TW" altLang="en-US" smtClean="0"/>
              <a:t>2024/7/11</a:t>
            </a:fld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40AFFFB-2654-52F1-7018-F0C389F86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7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1603AC8-9BAE-7F28-EF22-1761AFA0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22B815-A77C-480F-A07E-33569587508E}" type="datetime1">
              <a:rPr lang="zh-TW" altLang="en-US" smtClean="0"/>
              <a:t>2024/7/11</a:t>
            </a:fld>
            <a:endParaRPr lang="en-US" dirty="0"/>
          </a:p>
        </p:txBody>
      </p:sp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B9137A49-3482-CB58-E87B-5FD472B05D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161099"/>
              </p:ext>
            </p:extLst>
          </p:nvPr>
        </p:nvGraphicFramePr>
        <p:xfrm>
          <a:off x="2435541" y="1949450"/>
          <a:ext cx="7035007" cy="4051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圖片 9">
            <a:extLst>
              <a:ext uri="{FF2B5EF4-FFF2-40B4-BE49-F238E27FC236}">
                <a16:creationId xmlns:a16="http://schemas.microsoft.com/office/drawing/2014/main" id="{0830BD04-F9CE-6576-0087-4C79E684B29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89" t="4024" r="84294" b="3555"/>
          <a:stretch/>
        </p:blipFill>
        <p:spPr>
          <a:xfrm>
            <a:off x="2752511" y="2017712"/>
            <a:ext cx="844827" cy="4086147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D12E1E9F-54F9-7A8C-F2A3-7DF58CCE5FFD}"/>
              </a:ext>
            </a:extLst>
          </p:cNvPr>
          <p:cNvSpPr txBox="1"/>
          <p:nvPr/>
        </p:nvSpPr>
        <p:spPr>
          <a:xfrm>
            <a:off x="3105150" y="320744"/>
            <a:ext cx="5695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</a:rPr>
              <a:t>維他命</a:t>
            </a:r>
            <a:r>
              <a:rPr lang="en-US" altLang="zh-TW" sz="4000" dirty="0">
                <a:solidFill>
                  <a:schemeClr val="bg1"/>
                </a:solidFill>
              </a:rPr>
              <a:t>D</a:t>
            </a:r>
            <a:r>
              <a:rPr lang="zh-TW" altLang="en-US" sz="4000" dirty="0">
                <a:solidFill>
                  <a:schemeClr val="bg1"/>
                </a:solidFill>
              </a:rPr>
              <a:t>適合甚麼樣的人</a:t>
            </a:r>
          </a:p>
        </p:txBody>
      </p:sp>
    </p:spTree>
    <p:extLst>
      <p:ext uri="{BB962C8B-B14F-4D97-AF65-F5344CB8AC3E}">
        <p14:creationId xmlns:p14="http://schemas.microsoft.com/office/powerpoint/2010/main" val="854833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71_TF12214701.potx" id="{BBB82F21-1842-44D0-B484-A888AAEB2B95}" vid="{768734AE-C4ED-4AF4-A856-0C4CCDE3A92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{9E35427F-21BC-408F-AA16-199D77ABFE4C}tf12214701_win32</Template>
  <TotalTime>558</TotalTime>
  <Words>488</Words>
  <Application>Microsoft Office PowerPoint</Application>
  <PresentationFormat>寬螢幕</PresentationFormat>
  <Paragraphs>91</Paragraphs>
  <Slides>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MingLiu</vt:lpstr>
      <vt:lpstr>Calibri</vt:lpstr>
      <vt:lpstr>Wingdings 2</vt:lpstr>
      <vt:lpstr>SlateVTI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產品介紹</dc:title>
  <dc:creator>勝德 徐</dc:creator>
  <cp:lastModifiedBy>Jung Pao LIN</cp:lastModifiedBy>
  <cp:revision>4</cp:revision>
  <dcterms:created xsi:type="dcterms:W3CDTF">2023-11-28T04:51:24Z</dcterms:created>
  <dcterms:modified xsi:type="dcterms:W3CDTF">2024-07-11T11:45:28Z</dcterms:modified>
</cp:coreProperties>
</file>