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3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4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5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6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7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20" r:id="rId4"/>
    <p:sldMasterId id="2147483739" r:id="rId5"/>
    <p:sldMasterId id="2147483751" r:id="rId6"/>
    <p:sldMasterId id="2147483768" r:id="rId7"/>
    <p:sldMasterId id="2147483781" r:id="rId8"/>
    <p:sldMasterId id="2147483798" r:id="rId9"/>
    <p:sldMasterId id="2147483811" r:id="rId10"/>
    <p:sldMasterId id="2147483828" r:id="rId11"/>
  </p:sldMasterIdLst>
  <p:notesMasterIdLst>
    <p:notesMasterId r:id="rId44"/>
  </p:notesMasterIdLst>
  <p:handoutMasterIdLst>
    <p:handoutMasterId r:id="rId45"/>
  </p:handoutMasterIdLst>
  <p:sldIdLst>
    <p:sldId id="462" r:id="rId12"/>
    <p:sldId id="543" r:id="rId13"/>
    <p:sldId id="3369" r:id="rId14"/>
    <p:sldId id="8963" r:id="rId15"/>
    <p:sldId id="9324" r:id="rId16"/>
    <p:sldId id="3370" r:id="rId17"/>
    <p:sldId id="3340" r:id="rId18"/>
    <p:sldId id="3368" r:id="rId19"/>
    <p:sldId id="3299" r:id="rId20"/>
    <p:sldId id="858" r:id="rId21"/>
    <p:sldId id="355" r:id="rId22"/>
    <p:sldId id="8709" r:id="rId23"/>
    <p:sldId id="369" r:id="rId24"/>
    <p:sldId id="371" r:id="rId25"/>
    <p:sldId id="373" r:id="rId26"/>
    <p:sldId id="363" r:id="rId27"/>
    <p:sldId id="367" r:id="rId28"/>
    <p:sldId id="375" r:id="rId29"/>
    <p:sldId id="368" r:id="rId30"/>
    <p:sldId id="374" r:id="rId31"/>
    <p:sldId id="366" r:id="rId32"/>
    <p:sldId id="383" r:id="rId33"/>
    <p:sldId id="382" r:id="rId34"/>
    <p:sldId id="385" r:id="rId35"/>
    <p:sldId id="377" r:id="rId36"/>
    <p:sldId id="379" r:id="rId37"/>
    <p:sldId id="387" r:id="rId38"/>
    <p:sldId id="362" r:id="rId39"/>
    <p:sldId id="776" r:id="rId40"/>
    <p:sldId id="9317" r:id="rId41"/>
    <p:sldId id="3303" r:id="rId42"/>
    <p:sldId id="9326" r:id="rId43"/>
  </p:sldIdLst>
  <p:sldSz cx="12192000" cy="6858000"/>
  <p:notesSz cx="6858000" cy="9144000"/>
  <p:defaultTextStyle>
    <a:defPPr rtl="0"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60" userDrawn="1">
          <p15:clr>
            <a:srgbClr val="A4A3A4"/>
          </p15:clr>
        </p15:guide>
        <p15:guide id="2" pos="7392" userDrawn="1">
          <p15:clr>
            <a:srgbClr val="A4A3A4"/>
          </p15:clr>
        </p15:guide>
        <p15:guide id="3" orient="horz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6804" autoAdjust="0"/>
  </p:normalViewPr>
  <p:slideViewPr>
    <p:cSldViewPr snapToGrid="0">
      <p:cViewPr varScale="1">
        <p:scale>
          <a:sx n="68" d="100"/>
          <a:sy n="68" d="100"/>
        </p:scale>
        <p:origin x="450" y="66"/>
      </p:cViewPr>
      <p:guideLst>
        <p:guide pos="360"/>
        <p:guide pos="7392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80"/>
    </p:cViewPr>
  </p:sorterViewPr>
  <p:notesViewPr>
    <p:cSldViewPr snapToGrid="0">
      <p:cViewPr varScale="1">
        <p:scale>
          <a:sx n="99" d="100"/>
          <a:sy n="99" d="100"/>
        </p:scale>
        <p:origin x="3570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3" Type="http://schemas.openxmlformats.org/officeDocument/2006/relationships/customXml" Target="../customXml/item3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slide" Target="slides/slide31.xml"/><Relationship Id="rId47" Type="http://schemas.openxmlformats.org/officeDocument/2006/relationships/viewProps" Target="viewProps.xml"/><Relationship Id="rId50" Type="http://schemas.microsoft.com/office/2018/10/relationships/authors" Target="author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41" Type="http://schemas.openxmlformats.org/officeDocument/2006/relationships/slide" Target="slides/slide30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handoutMaster" Target="handoutMasters/handout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tableStyles" Target="tableStyles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slide" Target="slides/slide32.xml"/><Relationship Id="rId48" Type="http://schemas.openxmlformats.org/officeDocument/2006/relationships/theme" Target="theme/theme1.xml"/><Relationship Id="rId8" Type="http://schemas.openxmlformats.org/officeDocument/2006/relationships/slideMaster" Target="slideMasters/slideMaster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預留位置 1">
            <a:extLst>
              <a:ext uri="{FF2B5EF4-FFF2-40B4-BE49-F238E27FC236}">
                <a16:creationId xmlns:a16="http://schemas.microsoft.com/office/drawing/2014/main" id="{9EB018AA-DEA7-448F-AE2F-C3D13A0F02A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DFB87A71-96EB-4108-95A3-855A4C3601A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3B76E27F-ECB6-488E-91AF-FFF40050CA53}" type="datetime1">
              <a:rPr lang="zh-TW" altLang="en-US" smtClean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2024/7/5</a:t>
            </a:fld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9445591A-E83D-4F8A-B064-12B29D3154F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5" name="投影片編號預留位置 4">
            <a:extLst>
              <a:ext uri="{FF2B5EF4-FFF2-40B4-BE49-F238E27FC236}">
                <a16:creationId xmlns:a16="http://schemas.microsoft.com/office/drawing/2014/main" id="{97AF2308-535F-471C-9423-3467454C92F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E661E857-36B8-43F1-9D87-FE508167BCE3}" type="slidenum">
              <a:rPr lang="en-US" altLang="zh-TW" smtClean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‹#›</a:t>
            </a:fld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40023140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預留位置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D2A6548A-A6DF-4E6D-A063-343A6E919A1C}" type="datetime1">
              <a:rPr lang="zh-TW" altLang="en-US" smtClean="0"/>
              <a:pPr/>
              <a:t>2024/7/5</a:t>
            </a:fld>
            <a:endParaRPr lang="zh-TW" altLang="en-US" dirty="0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zh-TW" altLang="en-US" noProof="0"/>
          </a:p>
        </p:txBody>
      </p:sp>
      <p:sp>
        <p:nvSpPr>
          <p:cNvPr id="5" name="備忘稿預留位置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zh-TW" altLang="en-US" noProof="0"/>
              <a:t>按一下以編輯母片文字樣式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</a:p>
        </p:txBody>
      </p:sp>
      <p:sp>
        <p:nvSpPr>
          <p:cNvPr id="6" name="頁尾預留位置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BCFAAAB6-A2C6-4A85-A3A1-98EFBA61C967}" type="slidenum">
              <a:rPr lang="en-US" altLang="zh-TW" smtClean="0"/>
              <a:pPr/>
              <a:t>‹#›</a:t>
            </a:fld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7675299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Microsoft JhengHei UI" panose="020B0604030504040204" pitchFamily="34" charset="-120"/>
        <a:ea typeface="Microsoft JhengHei UI" panose="020B0604030504040204" pitchFamily="34" charset="-120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Microsoft JhengHei UI" panose="020B0604030504040204" pitchFamily="34" charset="-120"/>
        <a:ea typeface="Microsoft JhengHei UI" panose="020B0604030504040204" pitchFamily="34" charset="-120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Microsoft JhengHei UI" panose="020B0604030504040204" pitchFamily="34" charset="-120"/>
        <a:ea typeface="Microsoft JhengHei UI" panose="020B0604030504040204" pitchFamily="34" charset="-120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Microsoft JhengHei UI" panose="020B0604030504040204" pitchFamily="34" charset="-120"/>
        <a:ea typeface="Microsoft JhengHei UI" panose="020B0604030504040204" pitchFamily="34" charset="-120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Microsoft JhengHei UI" panose="020B0604030504040204" pitchFamily="34" charset="-120"/>
        <a:ea typeface="Microsoft JhengHei UI" panose="020B0604030504040204" pitchFamily="34" charset="-12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A912D1-1077-45DD-ACAB-8F2BDBD85088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  <a:sym typeface="Helvetica Light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1790647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FEC36C-335C-4C4B-BB36-62928C328699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23057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BCFAAAB6-A2C6-4A85-A3A1-98EFBA61C967}" type="slidenum">
              <a:rPr lang="en-US" altLang="zh-TW" smtClean="0"/>
              <a:t>11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1618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02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03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358404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DE9AFE5-403C-4983-81C8-61B5C3016E3D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新細明體" panose="02020500000000000000" pitchFamily="18" charset="-120"/>
                <a:cs typeface="+mn-cs"/>
                <a:sym typeface="Helvetica Light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新細明體" panose="02020500000000000000" pitchFamily="18" charset="-120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366812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BCFAAAB6-A2C6-4A85-A3A1-98EFBA61C967}" type="slidenum">
              <a:rPr lang="en-US" altLang="zh-TW" smtClean="0"/>
              <a:t>28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861655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99726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6EC6CF-D0C3-4858-B657-AF3115928A17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95380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矩形 6">
            <a:extLst>
              <a:ext uri="{FF2B5EF4-FFF2-40B4-BE49-F238E27FC236}">
                <a16:creationId xmlns:a16="http://schemas.microsoft.com/office/drawing/2014/main" id="{BC5C50C9-5CB7-4938-BEDF-DD2FC7529FA9}"/>
              </a:ext>
            </a:extLst>
          </p:cNvPr>
          <p:cNvSpPr/>
          <p:nvPr userDrawn="1"/>
        </p:nvSpPr>
        <p:spPr>
          <a:xfrm>
            <a:off x="1528762" y="1473243"/>
            <a:ext cx="9144000" cy="3007447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E0EB8136-4330-4480-80D9-0F6FD97061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01368" y="1664208"/>
            <a:ext cx="8586216" cy="2176272"/>
          </a:xfrm>
        </p:spPr>
        <p:txBody>
          <a:bodyPr rtlCol="0" anchor="ctr">
            <a:normAutofit/>
          </a:bodyPr>
          <a:lstStyle>
            <a:lvl1pPr algn="ctr">
              <a:defRPr sz="66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566E5739-DD96-45FB-B609-3E3447A52FE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487168" y="4142232"/>
            <a:ext cx="7223760" cy="685800"/>
          </a:xfrm>
          <a:solidFill>
            <a:schemeClr val="accent1"/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zh-TW" altLang="en-US" noProof="0"/>
              <a:t>按一下以編輯母片副標題樣式</a:t>
            </a:r>
          </a:p>
        </p:txBody>
      </p:sp>
    </p:spTree>
    <p:extLst>
      <p:ext uri="{BB962C8B-B14F-4D97-AF65-F5344CB8AC3E}">
        <p14:creationId xmlns:p14="http://schemas.microsoft.com/office/powerpoint/2010/main" val="26696404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含 3 張圖片的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" name="矩形 3">
            <a:extLst>
              <a:ext uri="{FF2B5EF4-FFF2-40B4-BE49-F238E27FC236}">
                <a16:creationId xmlns:a16="http://schemas.microsoft.com/office/drawing/2014/main" id="{2CD68929-9BD1-4A1E-9C1E-5B980D986EC1}"/>
              </a:ext>
            </a:extLst>
          </p:cNvPr>
          <p:cNvSpPr/>
          <p:nvPr userDrawn="1"/>
        </p:nvSpPr>
        <p:spPr>
          <a:xfrm>
            <a:off x="409575" y="633619"/>
            <a:ext cx="4927413" cy="5495925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48D358CF-0758-490A-A084-C46443B9A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978408"/>
            <a:ext cx="4059936" cy="1106424"/>
          </a:xfrm>
        </p:spPr>
        <p:txBody>
          <a:bodyPr rtlCol="0" anchor="ctr">
            <a:normAutofit/>
          </a:bodyPr>
          <a:lstStyle>
            <a:lvl1pPr>
              <a:defRPr sz="28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21671183-B3CE-4F45-92FB-98290CA0E2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8" y="2359152"/>
            <a:ext cx="4059936" cy="3429000"/>
          </a:xfrm>
        </p:spPr>
        <p:txBody>
          <a:bodyPr rtlCol="0"/>
          <a:lstStyle>
            <a:lvl1pPr marL="0" indent="0">
              <a:buNone/>
              <a:defRPr sz="18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lvl="0" rtl="0"/>
            <a:r>
              <a:rPr lang="zh-TW" altLang="en-US" noProof="0"/>
              <a:t>按一下以編輯母片文字樣式</a:t>
            </a:r>
          </a:p>
        </p:txBody>
      </p:sp>
      <p:sp>
        <p:nvSpPr>
          <p:cNvPr id="15" name="圖片版面配置區 14">
            <a:extLst>
              <a:ext uri="{FF2B5EF4-FFF2-40B4-BE49-F238E27FC236}">
                <a16:creationId xmlns:a16="http://schemas.microsoft.com/office/drawing/2014/main" id="{D9F91D62-7A39-4697-A73D-908DBA590EF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961120" y="566928"/>
            <a:ext cx="2871216" cy="2340864"/>
          </a:xfrm>
        </p:spPr>
        <p:txBody>
          <a:bodyPr rtlCol="0" anchor="ctr"/>
          <a:lstStyle>
            <a:lvl1pPr algn="ctr">
              <a:buNone/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按一下圖示以新增圖片</a:t>
            </a:r>
          </a:p>
        </p:txBody>
      </p:sp>
      <p:sp>
        <p:nvSpPr>
          <p:cNvPr id="10" name="圖片版面配置區 14">
            <a:extLst>
              <a:ext uri="{FF2B5EF4-FFF2-40B4-BE49-F238E27FC236}">
                <a16:creationId xmlns:a16="http://schemas.microsoft.com/office/drawing/2014/main" id="{687A7A61-F904-44E0-837C-FB357932BC1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843016" y="566928"/>
            <a:ext cx="2871216" cy="2340864"/>
          </a:xfrm>
        </p:spPr>
        <p:txBody>
          <a:bodyPr rtlCol="0" anchor="ctr"/>
          <a:lstStyle>
            <a:lvl1pPr algn="ctr">
              <a:buNone/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按一下圖示以新增圖片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B3ED68CE-A00C-4DD9-8065-B0E3D033BC20}"/>
              </a:ext>
            </a:extLst>
          </p:cNvPr>
          <p:cNvSpPr/>
          <p:nvPr userDrawn="1"/>
        </p:nvSpPr>
        <p:spPr>
          <a:xfrm>
            <a:off x="345567" y="117043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BB3EDCB6-603C-4A22-80E6-232A6202452A}"/>
              </a:ext>
            </a:extLst>
          </p:cNvPr>
          <p:cNvSpPr/>
          <p:nvPr userDrawn="1"/>
        </p:nvSpPr>
        <p:spPr>
          <a:xfrm>
            <a:off x="877459" y="2121408"/>
            <a:ext cx="3958650" cy="9144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17" name="圖片版面配置區 14">
            <a:extLst>
              <a:ext uri="{FF2B5EF4-FFF2-40B4-BE49-F238E27FC236}">
                <a16:creationId xmlns:a16="http://schemas.microsoft.com/office/drawing/2014/main" id="{FBB9124E-D1EB-4540-B1E1-DF3CD388BB27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843016" y="3108960"/>
            <a:ext cx="5989320" cy="3054096"/>
          </a:xfrm>
        </p:spPr>
        <p:txBody>
          <a:bodyPr rtlCol="0" anchor="ctr"/>
          <a:lstStyle>
            <a:lvl1pPr algn="ctr">
              <a:buNone/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按一下圖示以新增圖片</a:t>
            </a:r>
          </a:p>
        </p:txBody>
      </p:sp>
      <p:sp>
        <p:nvSpPr>
          <p:cNvPr id="18" name="日期版面配置區 17">
            <a:extLst>
              <a:ext uri="{FF2B5EF4-FFF2-40B4-BE49-F238E27FC236}">
                <a16:creationId xmlns:a16="http://schemas.microsoft.com/office/drawing/2014/main" id="{88171D0F-B23C-4DA9-9F5D-C5F480A4C5BE}"/>
              </a:ext>
            </a:extLst>
          </p:cNvPr>
          <p:cNvSpPr>
            <a:spLocks noGrp="1"/>
          </p:cNvSpPr>
          <p:nvPr>
            <p:ph type="dt" sz="half" idx="18"/>
          </p:nvPr>
        </p:nvSpPr>
        <p:spPr>
          <a:xfrm>
            <a:off x="905256" y="6356350"/>
            <a:ext cx="2743200" cy="365125"/>
          </a:xfrm>
        </p:spPr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endParaRPr lang="zh-TW" altLang="en-US"/>
          </a:p>
        </p:txBody>
      </p:sp>
      <p:sp>
        <p:nvSpPr>
          <p:cNvPr id="19" name="頁尾版面配置區 18">
            <a:extLst>
              <a:ext uri="{FF2B5EF4-FFF2-40B4-BE49-F238E27FC236}">
                <a16:creationId xmlns:a16="http://schemas.microsoft.com/office/drawing/2014/main" id="{69186A5E-A88B-4AD5-8730-E1679229BB98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endParaRPr lang="zh-TW" altLang="en-US"/>
          </a:p>
        </p:txBody>
      </p:sp>
      <p:sp>
        <p:nvSpPr>
          <p:cNvPr id="20" name="投影片編號版面配置區 19">
            <a:extLst>
              <a:ext uri="{FF2B5EF4-FFF2-40B4-BE49-F238E27FC236}">
                <a16:creationId xmlns:a16="http://schemas.microsoft.com/office/drawing/2014/main" id="{FDD4F609-6DE6-4637-A216-DB19D982FF19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xfrm>
            <a:off x="8540496" y="6356350"/>
            <a:ext cx="2743200" cy="365125"/>
          </a:xfrm>
        </p:spPr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A65A5C87-DF58-40C8-B092-1DE63DB4547E}" type="slidenum">
              <a:rPr lang="en-US" altLang="zh-TW" smtClean="0"/>
              <a:pPr/>
              <a:t>‹#›</a:t>
            </a:fld>
            <a:endParaRPr lang="zh-TW" altLang="en-US"/>
          </a:p>
        </p:txBody>
      </p:sp>
      <p:sp>
        <p:nvSpPr>
          <p:cNvPr id="7" name="投影片編號版面配置區 5">
            <a:extLst>
              <a:ext uri="{FF2B5EF4-FFF2-40B4-BE49-F238E27FC236}">
                <a16:creationId xmlns:a16="http://schemas.microsoft.com/office/drawing/2014/main" id="{FCF1DF7A-CEA9-E53E-B8C9-F265C73C3DB4}"/>
              </a:ext>
            </a:extLst>
          </p:cNvPr>
          <p:cNvSpPr txBox="1">
            <a:spLocks/>
          </p:cNvSpPr>
          <p:nvPr userDrawn="1"/>
        </p:nvSpPr>
        <p:spPr>
          <a:xfrm>
            <a:off x="4038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zh-tw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65A5C87-DF58-40C8-B092-1DE63DB4547E}" type="slidenum">
              <a:rPr lang="en-US" altLang="zh-TW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527971716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標題，文字及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13" y="274621"/>
            <a:ext cx="10972986" cy="11435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609530" y="1599701"/>
            <a:ext cx="5396092" cy="452598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quarter" idx="2"/>
          </p:nvPr>
        </p:nvSpPr>
        <p:spPr>
          <a:xfrm>
            <a:off x="6184616" y="1599700"/>
            <a:ext cx="5397956" cy="219095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內容版面配置區 4"/>
          <p:cNvSpPr>
            <a:spLocks noGrp="1"/>
          </p:cNvSpPr>
          <p:nvPr>
            <p:ph sz="quarter" idx="3"/>
          </p:nvPr>
        </p:nvSpPr>
        <p:spPr>
          <a:xfrm>
            <a:off x="6184616" y="3934721"/>
            <a:ext cx="5397956" cy="219095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/>
            </a:lvl1pPr>
          </a:lstStyle>
          <a:p>
            <a:pPr defTabSz="914277">
              <a:defRPr/>
            </a:pPr>
            <a:endParaRPr lang="en-US" altLang="zh-TW">
              <a:sym typeface="Helvetica Light"/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/>
            </a:lvl1pPr>
          </a:lstStyle>
          <a:p>
            <a:pPr defTabSz="914277">
              <a:defRPr/>
            </a:pPr>
            <a:endParaRPr lang="en-US" altLang="zh-TW">
              <a:sym typeface="Helvetica Light"/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0"/>
            </a:lvl1pPr>
          </a:lstStyle>
          <a:p>
            <a:pPr defTabSz="914277" fontAlgn="base">
              <a:spcBef>
                <a:spcPct val="0"/>
              </a:spcBef>
              <a:spcAft>
                <a:spcPct val="0"/>
              </a:spcAft>
              <a:defRPr/>
            </a:pPr>
            <a:fld id="{4D3458AA-369C-4CF3-AEB7-9AE892AE9DA0}" type="slidenum">
              <a:rPr lang="en-US" altLang="zh-TW" smtClean="0">
                <a:sym typeface="Helvetica Light"/>
              </a:rPr>
              <a:pPr defTabSz="914277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TW"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86589428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914400" y="2130458"/>
            <a:ext cx="103632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0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1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2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2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3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3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412610">
              <a:defRPr/>
            </a:pPr>
            <a:fld id="{C43F90D2-1451-446E-A8FD-ED67D3BC0A4B}" type="datetime1">
              <a:rPr lang="zh-TW" altLang="en-US" kern="0" smtClean="0">
                <a:sym typeface="Helvetica Light"/>
              </a:rPr>
              <a:pPr defTabSz="412610">
                <a:defRPr/>
              </a:pPr>
              <a:t>2024/7/5</a:t>
            </a:fld>
            <a:endParaRPr lang="zh-TW" altLang="en-US" kern="0">
              <a:sym typeface="Helvetica Light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412610">
              <a:defRPr/>
            </a:pPr>
            <a:endParaRPr lang="zh-TW" altLang="en-US" kern="0">
              <a:sym typeface="Helvetica Light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412610">
              <a:defRPr/>
            </a:pPr>
            <a:fld id="{6CDB7AC6-8B70-4FE8-83E9-D8DB3E4B86F7}" type="slidenum">
              <a:rPr lang="zh-TW" altLang="en-US" kern="0" smtClean="0">
                <a:sym typeface="Helvetica Light"/>
              </a:rPr>
              <a:pPr defTabSz="412610">
                <a:defRPr/>
              </a:pPr>
              <a:t>‹#›</a:t>
            </a:fld>
            <a:endParaRPr lang="en-US" altLang="zh-TW" kern="0"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66810658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412610">
              <a:defRPr/>
            </a:pPr>
            <a:fld id="{267A9321-6F75-45C9-881D-3B39D175BD49}" type="datetime1">
              <a:rPr lang="zh-TW" altLang="en-US" kern="0" smtClean="0">
                <a:sym typeface="Helvetica Light"/>
              </a:rPr>
              <a:pPr defTabSz="412610">
                <a:defRPr/>
              </a:pPr>
              <a:t>2024/7/5</a:t>
            </a:fld>
            <a:endParaRPr lang="zh-TW" altLang="en-US" kern="0">
              <a:sym typeface="Helvetica Light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412610">
              <a:defRPr/>
            </a:pPr>
            <a:endParaRPr lang="zh-TW" altLang="en-US" kern="0">
              <a:sym typeface="Helvetica Light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412610">
              <a:defRPr/>
            </a:pPr>
            <a:fld id="{8430C1BF-B0C2-4091-AA29-E58E0F909698}" type="slidenum">
              <a:rPr lang="zh-TW" altLang="en-US" kern="0" smtClean="0">
                <a:sym typeface="Helvetica Light"/>
              </a:rPr>
              <a:pPr defTabSz="412610">
                <a:defRPr/>
              </a:pPr>
              <a:t>‹#›</a:t>
            </a:fld>
            <a:endParaRPr lang="en-US" altLang="zh-TW" kern="0"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64507986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63084" y="4406933"/>
            <a:ext cx="10363200" cy="1362075"/>
          </a:xfrm>
        </p:spPr>
        <p:txBody>
          <a:bodyPr anchor="t"/>
          <a:lstStyle>
            <a:lvl1pPr algn="l">
              <a:defRPr sz="41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5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09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5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19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25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229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934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638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412610">
              <a:defRPr/>
            </a:pPr>
            <a:fld id="{F94FD856-A1E3-462C-9497-C75D0822DBDD}" type="datetime1">
              <a:rPr lang="zh-TW" altLang="en-US" kern="0" smtClean="0">
                <a:sym typeface="Helvetica Light"/>
              </a:rPr>
              <a:pPr defTabSz="412610">
                <a:defRPr/>
              </a:pPr>
              <a:t>2024/7/5</a:t>
            </a:fld>
            <a:endParaRPr lang="zh-TW" altLang="en-US" kern="0">
              <a:sym typeface="Helvetica Light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412610">
              <a:defRPr/>
            </a:pPr>
            <a:endParaRPr lang="zh-TW" altLang="en-US" kern="0">
              <a:sym typeface="Helvetica Light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412610">
              <a:defRPr/>
            </a:pPr>
            <a:fld id="{30B506B7-AF40-4CDC-9D08-8929127C1575}" type="slidenum">
              <a:rPr lang="zh-TW" altLang="en-US" kern="0" smtClean="0">
                <a:sym typeface="Helvetica Light"/>
              </a:rPr>
              <a:pPr defTabSz="412610">
                <a:defRPr/>
              </a:pPr>
              <a:t>‹#›</a:t>
            </a:fld>
            <a:endParaRPr lang="en-US" altLang="zh-TW" kern="0"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17842178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412610">
              <a:defRPr/>
            </a:pPr>
            <a:fld id="{10FD5A9F-8B08-45E4-93FF-F71C193FA333}" type="datetime1">
              <a:rPr lang="zh-TW" altLang="en-US" kern="0" smtClean="0">
                <a:sym typeface="Helvetica Light"/>
              </a:rPr>
              <a:pPr defTabSz="412610">
                <a:defRPr/>
              </a:pPr>
              <a:t>2024/7/5</a:t>
            </a:fld>
            <a:endParaRPr lang="zh-TW" altLang="en-US" kern="0">
              <a:sym typeface="Helvetica Light"/>
            </a:endParaRPr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412610">
              <a:defRPr/>
            </a:pPr>
            <a:endParaRPr lang="zh-TW" altLang="en-US" kern="0">
              <a:sym typeface="Helvetica Light"/>
            </a:endParaRPr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412610">
              <a:defRPr/>
            </a:pPr>
            <a:fld id="{D98366BC-B5B0-44D5-82C6-C6C2D97810B3}" type="slidenum">
              <a:rPr lang="zh-TW" altLang="en-US" kern="0" smtClean="0">
                <a:sym typeface="Helvetica Light"/>
              </a:rPr>
              <a:pPr defTabSz="412610">
                <a:defRPr/>
              </a:pPr>
              <a:t>‹#›</a:t>
            </a:fld>
            <a:endParaRPr lang="en-US" altLang="zh-TW" kern="0"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418546661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3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6" indent="0">
              <a:buNone/>
              <a:defRPr sz="2000" b="1"/>
            </a:lvl2pPr>
            <a:lvl3pPr marL="914097" indent="0">
              <a:buNone/>
              <a:defRPr sz="1800" b="1"/>
            </a:lvl3pPr>
            <a:lvl4pPr marL="1371151" indent="0">
              <a:buNone/>
              <a:defRPr sz="1600" b="1"/>
            </a:lvl4pPr>
            <a:lvl5pPr marL="1828193" indent="0">
              <a:buNone/>
              <a:defRPr sz="1600" b="1"/>
            </a:lvl5pPr>
            <a:lvl6pPr marL="2285250" indent="0">
              <a:buNone/>
              <a:defRPr sz="1600" b="1"/>
            </a:lvl6pPr>
            <a:lvl7pPr marL="2742290" indent="0">
              <a:buNone/>
              <a:defRPr sz="1600" b="1"/>
            </a:lvl7pPr>
            <a:lvl8pPr marL="3199347" indent="0">
              <a:buNone/>
              <a:defRPr sz="1600" b="1"/>
            </a:lvl8pPr>
            <a:lvl9pPr marL="3656389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09603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93401" y="1535113"/>
            <a:ext cx="538903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6" indent="0">
              <a:buNone/>
              <a:defRPr sz="2000" b="1"/>
            </a:lvl2pPr>
            <a:lvl3pPr marL="914097" indent="0">
              <a:buNone/>
              <a:defRPr sz="1800" b="1"/>
            </a:lvl3pPr>
            <a:lvl4pPr marL="1371151" indent="0">
              <a:buNone/>
              <a:defRPr sz="1600" b="1"/>
            </a:lvl4pPr>
            <a:lvl5pPr marL="1828193" indent="0">
              <a:buNone/>
              <a:defRPr sz="1600" b="1"/>
            </a:lvl5pPr>
            <a:lvl6pPr marL="2285250" indent="0">
              <a:buNone/>
              <a:defRPr sz="1600" b="1"/>
            </a:lvl6pPr>
            <a:lvl7pPr marL="2742290" indent="0">
              <a:buNone/>
              <a:defRPr sz="1600" b="1"/>
            </a:lvl7pPr>
            <a:lvl8pPr marL="3199347" indent="0">
              <a:buNone/>
              <a:defRPr sz="1600" b="1"/>
            </a:lvl8pPr>
            <a:lvl9pPr marL="3656389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93401" y="2174875"/>
            <a:ext cx="538903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412610">
              <a:defRPr/>
            </a:pPr>
            <a:fld id="{E0E706E9-79DD-4769-B534-C194C0332505}" type="datetime1">
              <a:rPr lang="zh-TW" altLang="en-US" kern="0" smtClean="0">
                <a:sym typeface="Helvetica Light"/>
              </a:rPr>
              <a:pPr defTabSz="412610">
                <a:defRPr/>
              </a:pPr>
              <a:t>2024/7/5</a:t>
            </a:fld>
            <a:endParaRPr lang="zh-TW" altLang="en-US" kern="0">
              <a:sym typeface="Helvetica Light"/>
            </a:endParaRPr>
          </a:p>
        </p:txBody>
      </p:sp>
      <p:sp>
        <p:nvSpPr>
          <p:cNvPr id="8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412610">
              <a:defRPr/>
            </a:pPr>
            <a:endParaRPr lang="zh-TW" altLang="en-US" kern="0">
              <a:sym typeface="Helvetica Light"/>
            </a:endParaRPr>
          </a:p>
        </p:txBody>
      </p:sp>
      <p:sp>
        <p:nvSpPr>
          <p:cNvPr id="9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412610">
              <a:defRPr/>
            </a:pPr>
            <a:fld id="{F64CDE78-3629-4B4B-B962-DC05D1E47CBF}" type="slidenum">
              <a:rPr lang="zh-TW" altLang="en-US" kern="0" smtClean="0">
                <a:sym typeface="Helvetica Light"/>
              </a:rPr>
              <a:pPr defTabSz="412610">
                <a:defRPr/>
              </a:pPr>
              <a:t>‹#›</a:t>
            </a:fld>
            <a:endParaRPr lang="en-US" altLang="zh-TW" kern="0"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617630562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412610">
              <a:defRPr/>
            </a:pPr>
            <a:fld id="{044F76AC-CF7B-4802-9878-74F33992F3BB}" type="datetime1">
              <a:rPr lang="zh-TW" altLang="en-US" kern="0" smtClean="0">
                <a:sym typeface="Helvetica Light"/>
              </a:rPr>
              <a:pPr defTabSz="412610">
                <a:defRPr/>
              </a:pPr>
              <a:t>2024/7/5</a:t>
            </a:fld>
            <a:endParaRPr lang="zh-TW" altLang="en-US" kern="0">
              <a:sym typeface="Helvetica Light"/>
            </a:endParaRPr>
          </a:p>
        </p:txBody>
      </p:sp>
      <p:sp>
        <p:nvSpPr>
          <p:cNvPr id="4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412610">
              <a:defRPr/>
            </a:pPr>
            <a:endParaRPr lang="zh-TW" altLang="en-US" kern="0">
              <a:sym typeface="Helvetica Light"/>
            </a:endParaRPr>
          </a:p>
        </p:txBody>
      </p:sp>
      <p:sp>
        <p:nvSpPr>
          <p:cNvPr id="5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412610">
              <a:defRPr/>
            </a:pPr>
            <a:fld id="{6355B445-7AA5-4CFA-A5A5-9DA5B9120EA4}" type="slidenum">
              <a:rPr lang="zh-TW" altLang="en-US" kern="0" smtClean="0">
                <a:sym typeface="Helvetica Light"/>
              </a:rPr>
              <a:pPr defTabSz="412610">
                <a:defRPr/>
              </a:pPr>
              <a:t>‹#›</a:t>
            </a:fld>
            <a:endParaRPr lang="en-US" altLang="zh-TW" kern="0"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874497242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412610">
              <a:defRPr/>
            </a:pPr>
            <a:fld id="{A5003469-E24F-46DB-AFE2-460BE904AD29}" type="datetime1">
              <a:rPr lang="zh-TW" altLang="en-US" kern="0" smtClean="0">
                <a:sym typeface="Helvetica Light"/>
              </a:rPr>
              <a:pPr defTabSz="412610">
                <a:defRPr/>
              </a:pPr>
              <a:t>2024/7/5</a:t>
            </a:fld>
            <a:endParaRPr lang="zh-TW" altLang="en-US" kern="0">
              <a:sym typeface="Helvetica Light"/>
            </a:endParaRPr>
          </a:p>
        </p:txBody>
      </p:sp>
      <p:sp>
        <p:nvSpPr>
          <p:cNvPr id="3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412610">
              <a:defRPr/>
            </a:pPr>
            <a:endParaRPr lang="zh-TW" altLang="en-US" kern="0">
              <a:sym typeface="Helvetica Light"/>
            </a:endParaRPr>
          </a:p>
        </p:txBody>
      </p:sp>
      <p:sp>
        <p:nvSpPr>
          <p:cNvPr id="4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412610">
              <a:defRPr/>
            </a:pPr>
            <a:fld id="{C52CB551-D3A5-40FC-9D78-BC8342FD0103}" type="slidenum">
              <a:rPr lang="zh-TW" altLang="en-US" kern="0" smtClean="0">
                <a:sym typeface="Helvetica Light"/>
              </a:rPr>
              <a:pPr defTabSz="412610">
                <a:defRPr/>
              </a:pPr>
              <a:t>‹#›</a:t>
            </a:fld>
            <a:endParaRPr lang="en-US" altLang="zh-TW" kern="0"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78633176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5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766741" y="27308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9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09605" y="1435103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056" indent="0">
              <a:buNone/>
              <a:defRPr sz="1200"/>
            </a:lvl2pPr>
            <a:lvl3pPr marL="914097" indent="0">
              <a:buNone/>
              <a:defRPr sz="1000"/>
            </a:lvl3pPr>
            <a:lvl4pPr marL="1371151" indent="0">
              <a:buNone/>
              <a:defRPr sz="1000"/>
            </a:lvl4pPr>
            <a:lvl5pPr marL="1828193" indent="0">
              <a:buNone/>
              <a:defRPr sz="1000"/>
            </a:lvl5pPr>
            <a:lvl6pPr marL="2285250" indent="0">
              <a:buNone/>
              <a:defRPr sz="1000"/>
            </a:lvl6pPr>
            <a:lvl7pPr marL="2742290" indent="0">
              <a:buNone/>
              <a:defRPr sz="1000"/>
            </a:lvl7pPr>
            <a:lvl8pPr marL="3199347" indent="0">
              <a:buNone/>
              <a:defRPr sz="1000"/>
            </a:lvl8pPr>
            <a:lvl9pPr marL="3656389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412610">
              <a:defRPr/>
            </a:pPr>
            <a:fld id="{F399F9DC-C5FB-4D5D-83EA-2A0286CFABDC}" type="datetime1">
              <a:rPr lang="zh-TW" altLang="en-US" kern="0" smtClean="0">
                <a:sym typeface="Helvetica Light"/>
              </a:rPr>
              <a:pPr defTabSz="412610">
                <a:defRPr/>
              </a:pPr>
              <a:t>2024/7/5</a:t>
            </a:fld>
            <a:endParaRPr lang="zh-TW" altLang="en-US" kern="0">
              <a:sym typeface="Helvetica Light"/>
            </a:endParaRPr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412610">
              <a:defRPr/>
            </a:pPr>
            <a:endParaRPr lang="zh-TW" altLang="en-US" kern="0">
              <a:sym typeface="Helvetica Light"/>
            </a:endParaRPr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412610">
              <a:defRPr/>
            </a:pPr>
            <a:fld id="{3C552236-87AF-4CD0-9111-0EF2D953A697}" type="slidenum">
              <a:rPr lang="zh-TW" altLang="en-US" kern="0" smtClean="0">
                <a:sym typeface="Helvetica Light"/>
              </a:rPr>
              <a:pPr defTabSz="412610">
                <a:defRPr/>
              </a:pPr>
              <a:t>‹#›</a:t>
            </a:fld>
            <a:endParaRPr lang="en-US" altLang="zh-TW" kern="0"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96939684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056" indent="0">
              <a:buNone/>
              <a:defRPr sz="2900"/>
            </a:lvl2pPr>
            <a:lvl3pPr marL="914097" indent="0">
              <a:buNone/>
              <a:defRPr sz="2400"/>
            </a:lvl3pPr>
            <a:lvl4pPr marL="1371151" indent="0">
              <a:buNone/>
              <a:defRPr sz="2000"/>
            </a:lvl4pPr>
            <a:lvl5pPr marL="1828193" indent="0">
              <a:buNone/>
              <a:defRPr sz="2000"/>
            </a:lvl5pPr>
            <a:lvl6pPr marL="2285250" indent="0">
              <a:buNone/>
              <a:defRPr sz="2000"/>
            </a:lvl6pPr>
            <a:lvl7pPr marL="2742290" indent="0">
              <a:buNone/>
              <a:defRPr sz="2000"/>
            </a:lvl7pPr>
            <a:lvl8pPr marL="3199347" indent="0">
              <a:buNone/>
              <a:defRPr sz="2000"/>
            </a:lvl8pPr>
            <a:lvl9pPr marL="3656389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500"/>
            </a:lvl1pPr>
            <a:lvl2pPr marL="457056" indent="0">
              <a:buNone/>
              <a:defRPr sz="1200"/>
            </a:lvl2pPr>
            <a:lvl3pPr marL="914097" indent="0">
              <a:buNone/>
              <a:defRPr sz="1000"/>
            </a:lvl3pPr>
            <a:lvl4pPr marL="1371151" indent="0">
              <a:buNone/>
              <a:defRPr sz="1000"/>
            </a:lvl4pPr>
            <a:lvl5pPr marL="1828193" indent="0">
              <a:buNone/>
              <a:defRPr sz="1000"/>
            </a:lvl5pPr>
            <a:lvl6pPr marL="2285250" indent="0">
              <a:buNone/>
              <a:defRPr sz="1000"/>
            </a:lvl6pPr>
            <a:lvl7pPr marL="2742290" indent="0">
              <a:buNone/>
              <a:defRPr sz="1000"/>
            </a:lvl7pPr>
            <a:lvl8pPr marL="3199347" indent="0">
              <a:buNone/>
              <a:defRPr sz="1000"/>
            </a:lvl8pPr>
            <a:lvl9pPr marL="3656389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412610">
              <a:defRPr/>
            </a:pPr>
            <a:fld id="{4ED4E484-288D-4476-AEE8-515BA28468BA}" type="datetime1">
              <a:rPr lang="zh-TW" altLang="en-US" kern="0" smtClean="0">
                <a:sym typeface="Helvetica Light"/>
              </a:rPr>
              <a:pPr defTabSz="412610">
                <a:defRPr/>
              </a:pPr>
              <a:t>2024/7/5</a:t>
            </a:fld>
            <a:endParaRPr lang="zh-TW" altLang="en-US" kern="0">
              <a:sym typeface="Helvetica Light"/>
            </a:endParaRPr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412610">
              <a:defRPr/>
            </a:pPr>
            <a:endParaRPr lang="zh-TW" altLang="en-US" kern="0">
              <a:sym typeface="Helvetica Light"/>
            </a:endParaRPr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412610">
              <a:defRPr/>
            </a:pPr>
            <a:fld id="{25647918-831A-413B-AF77-9921EEB32632}" type="slidenum">
              <a:rPr lang="zh-TW" altLang="en-US" kern="0" smtClean="0">
                <a:sym typeface="Helvetica Light"/>
              </a:rPr>
              <a:pPr defTabSz="412610">
                <a:defRPr/>
              </a:pPr>
              <a:t>‹#›</a:t>
            </a:fld>
            <a:endParaRPr lang="en-US" altLang="zh-TW" kern="0"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7310842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含 4 張圖片的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" name="矩形 3">
            <a:extLst>
              <a:ext uri="{FF2B5EF4-FFF2-40B4-BE49-F238E27FC236}">
                <a16:creationId xmlns:a16="http://schemas.microsoft.com/office/drawing/2014/main" id="{2CD68929-9BD1-4A1E-9C1E-5B980D986EC1}"/>
              </a:ext>
            </a:extLst>
          </p:cNvPr>
          <p:cNvSpPr/>
          <p:nvPr userDrawn="1"/>
        </p:nvSpPr>
        <p:spPr>
          <a:xfrm>
            <a:off x="7324344" y="630936"/>
            <a:ext cx="4517136" cy="5495925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48D358CF-0758-490A-A084-C46443B9A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00" y="978408"/>
            <a:ext cx="3721608" cy="1106424"/>
          </a:xfrm>
        </p:spPr>
        <p:txBody>
          <a:bodyPr rtlCol="0" anchor="ctr">
            <a:normAutofit/>
          </a:bodyPr>
          <a:lstStyle>
            <a:lvl1pPr>
              <a:defRPr sz="28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按一下以編輯母片標題樣式</a:t>
            </a:r>
          </a:p>
        </p:txBody>
      </p:sp>
      <p:sp>
        <p:nvSpPr>
          <p:cNvPr id="15" name="圖片版面配置區 14">
            <a:extLst>
              <a:ext uri="{FF2B5EF4-FFF2-40B4-BE49-F238E27FC236}">
                <a16:creationId xmlns:a16="http://schemas.microsoft.com/office/drawing/2014/main" id="{D9F91D62-7A39-4697-A73D-908DBA590EF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67328" y="630936"/>
            <a:ext cx="3246120" cy="2688336"/>
          </a:xfrm>
        </p:spPr>
        <p:txBody>
          <a:bodyPr rtlCol="0" anchor="ctr"/>
          <a:lstStyle>
            <a:lvl1pPr algn="ctr">
              <a:buNone/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按一下圖示以新增圖片</a:t>
            </a:r>
          </a:p>
        </p:txBody>
      </p:sp>
      <p:sp>
        <p:nvSpPr>
          <p:cNvPr id="10" name="圖片版面配置區 14">
            <a:extLst>
              <a:ext uri="{FF2B5EF4-FFF2-40B4-BE49-F238E27FC236}">
                <a16:creationId xmlns:a16="http://schemas.microsoft.com/office/drawing/2014/main" id="{687A7A61-F904-44E0-837C-FB357932BC1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11480" y="630936"/>
            <a:ext cx="3246120" cy="2688336"/>
          </a:xfrm>
        </p:spPr>
        <p:txBody>
          <a:bodyPr rtlCol="0" anchor="ctr"/>
          <a:lstStyle>
            <a:lvl1pPr algn="ctr">
              <a:buNone/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按一下圖示以新增圖片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B3ED68CE-A00C-4DD9-8065-B0E3D033BC20}"/>
              </a:ext>
            </a:extLst>
          </p:cNvPr>
          <p:cNvSpPr/>
          <p:nvPr userDrawn="1"/>
        </p:nvSpPr>
        <p:spPr>
          <a:xfrm>
            <a:off x="7260336" y="1179576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17" name="圖片版面配置區 14">
            <a:extLst>
              <a:ext uri="{FF2B5EF4-FFF2-40B4-BE49-F238E27FC236}">
                <a16:creationId xmlns:a16="http://schemas.microsoft.com/office/drawing/2014/main" id="{FBB9124E-D1EB-4540-B1E1-DF3CD388BB27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11480" y="3438144"/>
            <a:ext cx="3246120" cy="2688336"/>
          </a:xfrm>
        </p:spPr>
        <p:txBody>
          <a:bodyPr rtlCol="0" anchor="ctr"/>
          <a:lstStyle>
            <a:lvl1pPr algn="ctr">
              <a:buNone/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按一下圖示以新增圖片</a:t>
            </a:r>
          </a:p>
        </p:txBody>
      </p:sp>
      <p:sp>
        <p:nvSpPr>
          <p:cNvPr id="18" name="日期版面配置區 17">
            <a:extLst>
              <a:ext uri="{FF2B5EF4-FFF2-40B4-BE49-F238E27FC236}">
                <a16:creationId xmlns:a16="http://schemas.microsoft.com/office/drawing/2014/main" id="{88171D0F-B23C-4DA9-9F5D-C5F480A4C5BE}"/>
              </a:ext>
            </a:extLst>
          </p:cNvPr>
          <p:cNvSpPr>
            <a:spLocks noGrp="1"/>
          </p:cNvSpPr>
          <p:nvPr>
            <p:ph type="dt" sz="half" idx="18"/>
          </p:nvPr>
        </p:nvSpPr>
        <p:spPr>
          <a:xfrm>
            <a:off x="905256" y="6356350"/>
            <a:ext cx="2743200" cy="365125"/>
          </a:xfrm>
        </p:spPr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endParaRPr lang="zh-TW" altLang="en-US"/>
          </a:p>
        </p:txBody>
      </p:sp>
      <p:sp>
        <p:nvSpPr>
          <p:cNvPr id="19" name="頁尾版面配置區 18">
            <a:extLst>
              <a:ext uri="{FF2B5EF4-FFF2-40B4-BE49-F238E27FC236}">
                <a16:creationId xmlns:a16="http://schemas.microsoft.com/office/drawing/2014/main" id="{69186A5E-A88B-4AD5-8730-E1679229BB98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endParaRPr lang="zh-TW" altLang="en-US"/>
          </a:p>
        </p:txBody>
      </p:sp>
      <p:sp>
        <p:nvSpPr>
          <p:cNvPr id="20" name="投影片編號版面配置區 19">
            <a:extLst>
              <a:ext uri="{FF2B5EF4-FFF2-40B4-BE49-F238E27FC236}">
                <a16:creationId xmlns:a16="http://schemas.microsoft.com/office/drawing/2014/main" id="{FDD4F609-6DE6-4637-A216-DB19D982FF19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xfrm>
            <a:off x="8540496" y="6356350"/>
            <a:ext cx="2743200" cy="365125"/>
          </a:xfrm>
        </p:spPr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A65A5C87-DF58-40C8-B092-1DE63DB4547E}" type="slidenum">
              <a:rPr lang="en-US" altLang="zh-TW" smtClean="0"/>
              <a:pPr/>
              <a:t>‹#›</a:t>
            </a:fld>
            <a:endParaRPr lang="zh-TW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525280B1-DD77-4ADB-A6FC-71309BCB66E1}"/>
              </a:ext>
            </a:extLst>
          </p:cNvPr>
          <p:cNvSpPr/>
          <p:nvPr userDrawn="1"/>
        </p:nvSpPr>
        <p:spPr>
          <a:xfrm>
            <a:off x="7792216" y="2185416"/>
            <a:ext cx="3683187" cy="9144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16" name="圖片版面配置區 14">
            <a:extLst>
              <a:ext uri="{FF2B5EF4-FFF2-40B4-BE49-F238E27FC236}">
                <a16:creationId xmlns:a16="http://schemas.microsoft.com/office/drawing/2014/main" id="{6B8374DB-2C54-426F-9768-7B838BE1F98D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3767328" y="3438144"/>
            <a:ext cx="3246120" cy="2688336"/>
          </a:xfrm>
        </p:spPr>
        <p:txBody>
          <a:bodyPr rtlCol="0" anchor="ctr"/>
          <a:lstStyle>
            <a:lvl1pPr algn="ctr">
              <a:buNone/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按一下圖示以新增圖片</a:t>
            </a:r>
          </a:p>
        </p:txBody>
      </p:sp>
      <p:sp>
        <p:nvSpPr>
          <p:cNvPr id="8" name="文字版面配置區 7">
            <a:extLst>
              <a:ext uri="{FF2B5EF4-FFF2-40B4-BE49-F238E27FC236}">
                <a16:creationId xmlns:a16="http://schemas.microsoft.com/office/drawing/2014/main" id="{A0D33A8D-B0BB-4920-AAC4-6EE9952AA55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772400" y="3099816"/>
            <a:ext cx="3721100" cy="447675"/>
          </a:xfrm>
        </p:spPr>
        <p:txBody>
          <a:bodyPr rtlCol="0"/>
          <a:lstStyle>
            <a:lvl1pPr marL="0" indent="0">
              <a:buNone/>
              <a:defRPr sz="16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lvl="0" rtl="0"/>
            <a:r>
              <a:rPr lang="zh-TW" altLang="en-US" noProof="0"/>
              <a:t>按一下以編輯母片文字樣式</a:t>
            </a:r>
          </a:p>
        </p:txBody>
      </p:sp>
      <p:sp>
        <p:nvSpPr>
          <p:cNvPr id="21" name="文字版面配置區 7">
            <a:extLst>
              <a:ext uri="{FF2B5EF4-FFF2-40B4-BE49-F238E27FC236}">
                <a16:creationId xmlns:a16="http://schemas.microsoft.com/office/drawing/2014/main" id="{FC2F80E1-DA5D-4EBA-BDBC-FFD24776ED0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7772400" y="4215384"/>
            <a:ext cx="3721100" cy="447675"/>
          </a:xfrm>
        </p:spPr>
        <p:txBody>
          <a:bodyPr rtlCol="0"/>
          <a:lstStyle>
            <a:lvl1pPr marL="0" indent="0">
              <a:buNone/>
              <a:defRPr sz="16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lvl="0" rtl="0"/>
            <a:r>
              <a:rPr lang="zh-TW" altLang="en-US" noProof="0"/>
              <a:t>按一下以編輯母片文字樣式</a:t>
            </a:r>
          </a:p>
        </p:txBody>
      </p:sp>
      <p:sp>
        <p:nvSpPr>
          <p:cNvPr id="22" name="文字版面配置區 7">
            <a:extLst>
              <a:ext uri="{FF2B5EF4-FFF2-40B4-BE49-F238E27FC236}">
                <a16:creationId xmlns:a16="http://schemas.microsoft.com/office/drawing/2014/main" id="{536A3E74-5D94-4FE5-A5F8-7DA032AD48AF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7772400" y="5321808"/>
            <a:ext cx="3721100" cy="447675"/>
          </a:xfrm>
        </p:spPr>
        <p:txBody>
          <a:bodyPr rtlCol="0"/>
          <a:lstStyle>
            <a:lvl1pPr marL="0" indent="0">
              <a:buNone/>
              <a:defRPr sz="16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lvl="0" rtl="0"/>
            <a:r>
              <a:rPr lang="zh-TW" altLang="en-US" noProof="0"/>
              <a:t>按一下以編輯母片文字樣式</a:t>
            </a:r>
          </a:p>
        </p:txBody>
      </p:sp>
      <p:sp>
        <p:nvSpPr>
          <p:cNvPr id="23" name="圖片版面配置區 14">
            <a:extLst>
              <a:ext uri="{FF2B5EF4-FFF2-40B4-BE49-F238E27FC236}">
                <a16:creationId xmlns:a16="http://schemas.microsoft.com/office/drawing/2014/main" id="{A36D2011-9E99-44AA-8612-4EEBAAA5D036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7772400" y="2532888"/>
            <a:ext cx="457200" cy="457200"/>
          </a:xfrm>
        </p:spPr>
        <p:txBody>
          <a:bodyPr rtlCol="0" anchor="ctr"/>
          <a:lstStyle>
            <a:lvl1pPr algn="ctr">
              <a:buNone/>
              <a:defRPr sz="9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圖示</a:t>
            </a:r>
          </a:p>
        </p:txBody>
      </p:sp>
      <p:sp>
        <p:nvSpPr>
          <p:cNvPr id="24" name="圖片版面配置區 14">
            <a:extLst>
              <a:ext uri="{FF2B5EF4-FFF2-40B4-BE49-F238E27FC236}">
                <a16:creationId xmlns:a16="http://schemas.microsoft.com/office/drawing/2014/main" id="{80B0958E-0709-4604-ADAF-A6137275F31B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7772400" y="3630168"/>
            <a:ext cx="457200" cy="457200"/>
          </a:xfrm>
        </p:spPr>
        <p:txBody>
          <a:bodyPr rtlCol="0" anchor="ctr"/>
          <a:lstStyle>
            <a:lvl1pPr algn="ctr">
              <a:buNone/>
              <a:defRPr sz="9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圖示</a:t>
            </a:r>
          </a:p>
        </p:txBody>
      </p:sp>
      <p:sp>
        <p:nvSpPr>
          <p:cNvPr id="25" name="圖片版面配置區 14">
            <a:extLst>
              <a:ext uri="{FF2B5EF4-FFF2-40B4-BE49-F238E27FC236}">
                <a16:creationId xmlns:a16="http://schemas.microsoft.com/office/drawing/2014/main" id="{F4A09204-1398-472F-B713-0AD49188773D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7772400" y="4754880"/>
            <a:ext cx="457200" cy="457200"/>
          </a:xfrm>
        </p:spPr>
        <p:txBody>
          <a:bodyPr rtlCol="0" anchor="ctr"/>
          <a:lstStyle>
            <a:lvl1pPr algn="ctr">
              <a:buNone/>
              <a:defRPr sz="9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圖示</a:t>
            </a:r>
          </a:p>
        </p:txBody>
      </p:sp>
      <p:sp>
        <p:nvSpPr>
          <p:cNvPr id="7" name="投影片編號版面配置區 5">
            <a:extLst>
              <a:ext uri="{FF2B5EF4-FFF2-40B4-BE49-F238E27FC236}">
                <a16:creationId xmlns:a16="http://schemas.microsoft.com/office/drawing/2014/main" id="{6F8A45DB-03AE-31BB-431B-6F4E049A1DBA}"/>
              </a:ext>
            </a:extLst>
          </p:cNvPr>
          <p:cNvSpPr txBox="1">
            <a:spLocks/>
          </p:cNvSpPr>
          <p:nvPr userDrawn="1"/>
        </p:nvSpPr>
        <p:spPr>
          <a:xfrm>
            <a:off x="4038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zh-tw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65A5C87-DF58-40C8-B092-1DE63DB4547E}" type="slidenum">
              <a:rPr lang="en-US" altLang="zh-TW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43934368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412610">
              <a:defRPr/>
            </a:pPr>
            <a:fld id="{C2E48081-1C23-4B83-9BA6-E6016A56D506}" type="datetime1">
              <a:rPr lang="zh-TW" altLang="en-US" kern="0" smtClean="0">
                <a:sym typeface="Helvetica Light"/>
              </a:rPr>
              <a:pPr defTabSz="412610">
                <a:defRPr/>
              </a:pPr>
              <a:t>2024/7/5</a:t>
            </a:fld>
            <a:endParaRPr lang="zh-TW" altLang="en-US" kern="0">
              <a:sym typeface="Helvetica Light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412610">
              <a:defRPr/>
            </a:pPr>
            <a:endParaRPr lang="zh-TW" altLang="en-US" kern="0">
              <a:sym typeface="Helvetica Light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412610">
              <a:defRPr/>
            </a:pPr>
            <a:fld id="{D08F2CA8-A991-41D5-A4D8-EDB2B02708F5}" type="slidenum">
              <a:rPr lang="zh-TW" altLang="en-US" kern="0" smtClean="0">
                <a:sym typeface="Helvetica Light"/>
              </a:rPr>
              <a:pPr defTabSz="412610">
                <a:defRPr/>
              </a:pPr>
              <a:t>‹#›</a:t>
            </a:fld>
            <a:endParaRPr lang="en-US" altLang="zh-TW" kern="0"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290187233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839200" y="274669"/>
            <a:ext cx="27432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09600" y="274669"/>
            <a:ext cx="80264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412610">
              <a:defRPr/>
            </a:pPr>
            <a:fld id="{2E88175D-F7F5-4A5A-85DE-EA5F8CA7CF41}" type="datetime1">
              <a:rPr lang="zh-TW" altLang="en-US" kern="0" smtClean="0">
                <a:sym typeface="Helvetica Light"/>
              </a:rPr>
              <a:pPr defTabSz="412610">
                <a:defRPr/>
              </a:pPr>
              <a:t>2024/7/5</a:t>
            </a:fld>
            <a:endParaRPr lang="zh-TW" altLang="en-US" kern="0">
              <a:sym typeface="Helvetica Light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412610">
              <a:defRPr/>
            </a:pPr>
            <a:endParaRPr lang="zh-TW" altLang="en-US" kern="0">
              <a:sym typeface="Helvetica Light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412610">
              <a:defRPr/>
            </a:pPr>
            <a:fld id="{EC2F4115-47B6-45E0-86D8-09C31D39CBD7}" type="slidenum">
              <a:rPr lang="zh-TW" altLang="en-US" kern="0" smtClean="0">
                <a:sym typeface="Helvetica Light"/>
              </a:rPr>
              <a:pPr defTabSz="412610">
                <a:defRPr/>
              </a:pPr>
              <a:t>‹#›</a:t>
            </a:fld>
            <a:endParaRPr lang="en-US" altLang="zh-TW" kern="0"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582989329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合理交通结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83682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含 4 張圖片的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" name="矩形 3">
            <a:extLst>
              <a:ext uri="{FF2B5EF4-FFF2-40B4-BE49-F238E27FC236}">
                <a16:creationId xmlns:a16="http://schemas.microsoft.com/office/drawing/2014/main" id="{2CD68929-9BD1-4A1E-9C1E-5B980D986EC1}"/>
              </a:ext>
            </a:extLst>
          </p:cNvPr>
          <p:cNvSpPr/>
          <p:nvPr userDrawn="1"/>
        </p:nvSpPr>
        <p:spPr>
          <a:xfrm>
            <a:off x="4101483" y="630936"/>
            <a:ext cx="7739997" cy="5495925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48D358CF-0758-490A-A084-C46443B9A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67552" y="978408"/>
            <a:ext cx="3721608" cy="1106424"/>
          </a:xfrm>
        </p:spPr>
        <p:txBody>
          <a:bodyPr rtlCol="0" anchor="ctr">
            <a:normAutofit/>
          </a:bodyPr>
          <a:lstStyle>
            <a:lvl1pPr>
              <a:defRPr sz="28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 dirty="0"/>
              <a:t>按一下以編輯母片標題樣式</a:t>
            </a:r>
          </a:p>
        </p:txBody>
      </p:sp>
      <p:sp>
        <p:nvSpPr>
          <p:cNvPr id="10" name="圖片版面配置區 14">
            <a:extLst>
              <a:ext uri="{FF2B5EF4-FFF2-40B4-BE49-F238E27FC236}">
                <a16:creationId xmlns:a16="http://schemas.microsoft.com/office/drawing/2014/main" id="{687A7A61-F904-44E0-837C-FB357932BC1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11480" y="630935"/>
            <a:ext cx="3246120" cy="5495925"/>
          </a:xfrm>
        </p:spPr>
        <p:txBody>
          <a:bodyPr rtlCol="0" anchor="ctr"/>
          <a:lstStyle>
            <a:lvl1pPr algn="ctr">
              <a:buNone/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按一下圖示以新增圖片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B3ED68CE-A00C-4DD9-8065-B0E3D033BC20}"/>
              </a:ext>
            </a:extLst>
          </p:cNvPr>
          <p:cNvSpPr/>
          <p:nvPr userDrawn="1"/>
        </p:nvSpPr>
        <p:spPr>
          <a:xfrm>
            <a:off x="4055488" y="1179576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18" name="日期版面配置區 17">
            <a:extLst>
              <a:ext uri="{FF2B5EF4-FFF2-40B4-BE49-F238E27FC236}">
                <a16:creationId xmlns:a16="http://schemas.microsoft.com/office/drawing/2014/main" id="{88171D0F-B23C-4DA9-9F5D-C5F480A4C5BE}"/>
              </a:ext>
            </a:extLst>
          </p:cNvPr>
          <p:cNvSpPr>
            <a:spLocks noGrp="1"/>
          </p:cNvSpPr>
          <p:nvPr>
            <p:ph type="dt" sz="half" idx="18"/>
          </p:nvPr>
        </p:nvSpPr>
        <p:spPr>
          <a:xfrm>
            <a:off x="905256" y="6356350"/>
            <a:ext cx="2743200" cy="365125"/>
          </a:xfrm>
        </p:spPr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endParaRPr lang="zh-TW" altLang="en-US"/>
          </a:p>
        </p:txBody>
      </p:sp>
      <p:sp>
        <p:nvSpPr>
          <p:cNvPr id="19" name="頁尾版面配置區 18">
            <a:extLst>
              <a:ext uri="{FF2B5EF4-FFF2-40B4-BE49-F238E27FC236}">
                <a16:creationId xmlns:a16="http://schemas.microsoft.com/office/drawing/2014/main" id="{69186A5E-A88B-4AD5-8730-E1679229BB98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endParaRPr lang="zh-TW" altLang="en-US"/>
          </a:p>
        </p:txBody>
      </p:sp>
      <p:sp>
        <p:nvSpPr>
          <p:cNvPr id="20" name="投影片編號版面配置區 19">
            <a:extLst>
              <a:ext uri="{FF2B5EF4-FFF2-40B4-BE49-F238E27FC236}">
                <a16:creationId xmlns:a16="http://schemas.microsoft.com/office/drawing/2014/main" id="{FDD4F609-6DE6-4637-A216-DB19D982FF19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xfrm>
            <a:off x="8540496" y="6356350"/>
            <a:ext cx="2743200" cy="365125"/>
          </a:xfrm>
        </p:spPr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A65A5C87-DF58-40C8-B092-1DE63DB4547E}" type="slidenum">
              <a:rPr lang="en-US" altLang="zh-TW" smtClean="0"/>
              <a:pPr/>
              <a:t>‹#›</a:t>
            </a:fld>
            <a:endParaRPr lang="zh-TW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525280B1-DD77-4ADB-A6FC-71309BCB66E1}"/>
              </a:ext>
            </a:extLst>
          </p:cNvPr>
          <p:cNvSpPr/>
          <p:nvPr userDrawn="1"/>
        </p:nvSpPr>
        <p:spPr>
          <a:xfrm>
            <a:off x="4614009" y="2185416"/>
            <a:ext cx="3683187" cy="9144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8" name="文字版面配置區 7">
            <a:extLst>
              <a:ext uri="{FF2B5EF4-FFF2-40B4-BE49-F238E27FC236}">
                <a16:creationId xmlns:a16="http://schemas.microsoft.com/office/drawing/2014/main" id="{A0D33A8D-B0BB-4920-AAC4-6EE9952AA55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567552" y="2574524"/>
            <a:ext cx="6925948" cy="3461759"/>
          </a:xfrm>
        </p:spPr>
        <p:txBody>
          <a:bodyPr rtlCol="0"/>
          <a:lstStyle>
            <a:lvl1pPr marL="0" indent="0">
              <a:buNone/>
              <a:defRPr sz="16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lvl="0" rtl="0"/>
            <a:r>
              <a:rPr lang="zh-TW" altLang="en-US" noProof="0" dirty="0"/>
              <a:t>按一下以編輯母片文字樣式</a:t>
            </a:r>
          </a:p>
        </p:txBody>
      </p:sp>
      <p:sp>
        <p:nvSpPr>
          <p:cNvPr id="3" name="投影片編號版面配置區 5">
            <a:extLst>
              <a:ext uri="{FF2B5EF4-FFF2-40B4-BE49-F238E27FC236}">
                <a16:creationId xmlns:a16="http://schemas.microsoft.com/office/drawing/2014/main" id="{2C27E841-6264-1D34-8E58-DE48E2098A12}"/>
              </a:ext>
            </a:extLst>
          </p:cNvPr>
          <p:cNvSpPr txBox="1">
            <a:spLocks/>
          </p:cNvSpPr>
          <p:nvPr userDrawn="1"/>
        </p:nvSpPr>
        <p:spPr>
          <a:xfrm>
            <a:off x="4038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zh-tw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65A5C87-DF58-40C8-B092-1DE63DB4547E}" type="slidenum">
              <a:rPr lang="en-US" altLang="zh-TW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8575969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含 4 張圖片的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" name="矩形 3">
            <a:extLst>
              <a:ext uri="{FF2B5EF4-FFF2-40B4-BE49-F238E27FC236}">
                <a16:creationId xmlns:a16="http://schemas.microsoft.com/office/drawing/2014/main" id="{2CD68929-9BD1-4A1E-9C1E-5B980D986EC1}"/>
              </a:ext>
            </a:extLst>
          </p:cNvPr>
          <p:cNvSpPr/>
          <p:nvPr userDrawn="1"/>
        </p:nvSpPr>
        <p:spPr>
          <a:xfrm>
            <a:off x="4101483" y="630936"/>
            <a:ext cx="7739997" cy="5495925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48D358CF-0758-490A-A084-C46443B9A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67552" y="978408"/>
            <a:ext cx="3721608" cy="1106424"/>
          </a:xfrm>
        </p:spPr>
        <p:txBody>
          <a:bodyPr rtlCol="0" anchor="ctr">
            <a:normAutofit/>
          </a:bodyPr>
          <a:lstStyle>
            <a:lvl1pPr>
              <a:defRPr sz="28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 dirty="0"/>
              <a:t>按一下以編輯母片標題樣式</a:t>
            </a:r>
          </a:p>
        </p:txBody>
      </p:sp>
      <p:sp>
        <p:nvSpPr>
          <p:cNvPr id="10" name="圖片版面配置區 14">
            <a:extLst>
              <a:ext uri="{FF2B5EF4-FFF2-40B4-BE49-F238E27FC236}">
                <a16:creationId xmlns:a16="http://schemas.microsoft.com/office/drawing/2014/main" id="{687A7A61-F904-44E0-837C-FB357932BC1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11480" y="630935"/>
            <a:ext cx="3246120" cy="5495925"/>
          </a:xfrm>
        </p:spPr>
        <p:txBody>
          <a:bodyPr rtlCol="0" anchor="ctr"/>
          <a:lstStyle>
            <a:lvl1pPr algn="ctr">
              <a:buNone/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按一下圖示以新增圖片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B3ED68CE-A00C-4DD9-8065-B0E3D033BC20}"/>
              </a:ext>
            </a:extLst>
          </p:cNvPr>
          <p:cNvSpPr/>
          <p:nvPr userDrawn="1"/>
        </p:nvSpPr>
        <p:spPr>
          <a:xfrm>
            <a:off x="4055488" y="1179576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18" name="日期版面配置區 17">
            <a:extLst>
              <a:ext uri="{FF2B5EF4-FFF2-40B4-BE49-F238E27FC236}">
                <a16:creationId xmlns:a16="http://schemas.microsoft.com/office/drawing/2014/main" id="{88171D0F-B23C-4DA9-9F5D-C5F480A4C5BE}"/>
              </a:ext>
            </a:extLst>
          </p:cNvPr>
          <p:cNvSpPr>
            <a:spLocks noGrp="1"/>
          </p:cNvSpPr>
          <p:nvPr>
            <p:ph type="dt" sz="half" idx="18"/>
          </p:nvPr>
        </p:nvSpPr>
        <p:spPr>
          <a:xfrm>
            <a:off x="905256" y="6356350"/>
            <a:ext cx="2743200" cy="365125"/>
          </a:xfrm>
        </p:spPr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endParaRPr lang="zh-TW" altLang="en-US"/>
          </a:p>
        </p:txBody>
      </p:sp>
      <p:sp>
        <p:nvSpPr>
          <p:cNvPr id="19" name="頁尾版面配置區 18">
            <a:extLst>
              <a:ext uri="{FF2B5EF4-FFF2-40B4-BE49-F238E27FC236}">
                <a16:creationId xmlns:a16="http://schemas.microsoft.com/office/drawing/2014/main" id="{69186A5E-A88B-4AD5-8730-E1679229BB98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endParaRPr lang="zh-TW" altLang="en-US"/>
          </a:p>
        </p:txBody>
      </p:sp>
      <p:sp>
        <p:nvSpPr>
          <p:cNvPr id="20" name="投影片編號版面配置區 19">
            <a:extLst>
              <a:ext uri="{FF2B5EF4-FFF2-40B4-BE49-F238E27FC236}">
                <a16:creationId xmlns:a16="http://schemas.microsoft.com/office/drawing/2014/main" id="{FDD4F609-6DE6-4637-A216-DB19D982FF19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xfrm>
            <a:off x="8540496" y="6356350"/>
            <a:ext cx="2743200" cy="365125"/>
          </a:xfrm>
        </p:spPr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A65A5C87-DF58-40C8-B092-1DE63DB4547E}" type="slidenum">
              <a:rPr lang="en-US" altLang="zh-TW" smtClean="0"/>
              <a:pPr/>
              <a:t>‹#›</a:t>
            </a:fld>
            <a:endParaRPr lang="zh-TW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525280B1-DD77-4ADB-A6FC-71309BCB66E1}"/>
              </a:ext>
            </a:extLst>
          </p:cNvPr>
          <p:cNvSpPr/>
          <p:nvPr userDrawn="1"/>
        </p:nvSpPr>
        <p:spPr>
          <a:xfrm>
            <a:off x="4614009" y="2185416"/>
            <a:ext cx="3683187" cy="9144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8" name="文字版面配置區 7">
            <a:extLst>
              <a:ext uri="{FF2B5EF4-FFF2-40B4-BE49-F238E27FC236}">
                <a16:creationId xmlns:a16="http://schemas.microsoft.com/office/drawing/2014/main" id="{A0D33A8D-B0BB-4920-AAC4-6EE9952AA55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567552" y="2574524"/>
            <a:ext cx="6925948" cy="3461759"/>
          </a:xfrm>
        </p:spPr>
        <p:txBody>
          <a:bodyPr rtlCol="0"/>
          <a:lstStyle>
            <a:lvl1pPr marL="0" indent="0">
              <a:buNone/>
              <a:defRPr sz="16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lvl="0" rtl="0"/>
            <a:r>
              <a:rPr lang="zh-TW" altLang="en-US" noProof="0" dirty="0"/>
              <a:t>按一下以編輯母片文字樣式</a:t>
            </a:r>
          </a:p>
        </p:txBody>
      </p:sp>
      <p:sp>
        <p:nvSpPr>
          <p:cNvPr id="3" name="投影片編號版面配置區 5">
            <a:extLst>
              <a:ext uri="{FF2B5EF4-FFF2-40B4-BE49-F238E27FC236}">
                <a16:creationId xmlns:a16="http://schemas.microsoft.com/office/drawing/2014/main" id="{9B40649B-DBD9-0E3A-E527-C96BF3741A04}"/>
              </a:ext>
            </a:extLst>
          </p:cNvPr>
          <p:cNvSpPr txBox="1">
            <a:spLocks/>
          </p:cNvSpPr>
          <p:nvPr userDrawn="1"/>
        </p:nvSpPr>
        <p:spPr>
          <a:xfrm>
            <a:off x="4038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zh-tw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65A5C87-DF58-40C8-B092-1DE63DB4547E}" type="slidenum">
              <a:rPr lang="en-US" altLang="zh-TW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5016543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矩形 6">
            <a:extLst>
              <a:ext uri="{FF2B5EF4-FFF2-40B4-BE49-F238E27FC236}">
                <a16:creationId xmlns:a16="http://schemas.microsoft.com/office/drawing/2014/main" id="{8C0689C4-0DB3-408B-A956-40326B4AE4C4}"/>
              </a:ext>
            </a:extLst>
          </p:cNvPr>
          <p:cNvSpPr/>
          <p:nvPr userDrawn="1"/>
        </p:nvSpPr>
        <p:spPr>
          <a:xfrm>
            <a:off x="665853" y="1533525"/>
            <a:ext cx="10917063" cy="3790950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56E1D10E-1C30-41BF-8C3B-C460C9B5597B}"/>
              </a:ext>
            </a:extLst>
          </p:cNvPr>
          <p:cNvSpPr/>
          <p:nvPr/>
        </p:nvSpPr>
        <p:spPr>
          <a:xfrm>
            <a:off x="609084" y="2971798"/>
            <a:ext cx="128016" cy="914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779454F2-0EE5-4888-AF4C-82F825E62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992" y="1938528"/>
            <a:ext cx="10177272" cy="2990088"/>
          </a:xfrm>
        </p:spPr>
        <p:txBody>
          <a:bodyPr rtlCol="0">
            <a:normAutofit/>
          </a:bodyPr>
          <a:lstStyle>
            <a:lvl1pPr>
              <a:defRPr sz="54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67C91241-A315-4643-91E5-CF2C25CC9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22706D86-5479-487D-94C8-76093D84F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A7739411-CED6-43D4-868D-A65C4161A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A65A5C87-DF58-40C8-B092-1DE63DB4547E}" type="slidenum">
              <a:rPr lang="en-US" altLang="zh-TW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009944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EAC447E0-1D4D-4EF2-B81B-4B2400EE3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zh-TW" altLang="en-US" noProof="0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C9984CA0-2A78-4600-9F3D-19B09E790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noProof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38440955-B18E-49D3-AE7B-B331200E3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65A5C87-DF58-40C8-B092-1DE63DB4547E}" type="slidenum">
              <a:rPr lang="en-US" altLang="zh-TW" noProof="0" smtClean="0"/>
              <a:t>‹#›</a:t>
            </a:fld>
            <a:endParaRPr lang="zh-TW" altLang="en-US" noProof="0"/>
          </a:p>
        </p:txBody>
      </p:sp>
    </p:spTree>
    <p:extLst>
      <p:ext uri="{BB962C8B-B14F-4D97-AF65-F5344CB8AC3E}">
        <p14:creationId xmlns:p14="http://schemas.microsoft.com/office/powerpoint/2010/main" val="40603778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矩形 8">
            <a:extLst>
              <a:ext uri="{FF2B5EF4-FFF2-40B4-BE49-F238E27FC236}">
                <a16:creationId xmlns:a16="http://schemas.microsoft.com/office/drawing/2014/main" id="{1FA417FE-CD1A-486F-A4AC-E4000A2FB18E}"/>
              </a:ext>
            </a:extLst>
          </p:cNvPr>
          <p:cNvSpPr/>
          <p:nvPr/>
        </p:nvSpPr>
        <p:spPr>
          <a:xfrm>
            <a:off x="558210" y="1162033"/>
            <a:ext cx="3740740" cy="464334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1318F0F5-812B-472C-9408-B80F2553F5E0}"/>
              </a:ext>
            </a:extLst>
          </p:cNvPr>
          <p:cNvSpPr/>
          <p:nvPr/>
        </p:nvSpPr>
        <p:spPr>
          <a:xfrm>
            <a:off x="498834" y="1618375"/>
            <a:ext cx="146304" cy="822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47F7751B-CD8F-4F5B-A903-1DCE5D1E8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1709928"/>
            <a:ext cx="3099816" cy="1709928"/>
          </a:xfrm>
        </p:spPr>
        <p:txBody>
          <a:bodyPr tIns="45720" rtlCol="0" anchor="t">
            <a:normAutofit/>
          </a:bodyPr>
          <a:lstStyle>
            <a:lvl1pPr>
              <a:lnSpc>
                <a:spcPct val="100000"/>
              </a:lnSpc>
              <a:defRPr sz="34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按一下以編輯母片標題樣式</a:t>
            </a:r>
          </a:p>
        </p:txBody>
      </p:sp>
      <p:sp>
        <p:nvSpPr>
          <p:cNvPr id="3" name="內容預留位置 2">
            <a:extLst>
              <a:ext uri="{FF2B5EF4-FFF2-40B4-BE49-F238E27FC236}">
                <a16:creationId xmlns:a16="http://schemas.microsoft.com/office/drawing/2014/main" id="{EFA55C8A-A0BB-441D-976F-EB56D4382D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192" y="1709928"/>
            <a:ext cx="6729984" cy="4096512"/>
          </a:xfrm>
        </p:spPr>
        <p:txBody>
          <a:bodyPr rtlCol="0"/>
          <a:lstStyle>
            <a:lvl1pPr>
              <a:defRPr sz="28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>
              <a:defRPr sz="24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>
              <a:defRPr sz="20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>
              <a:defRPr sz="20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>
              <a:defRPr sz="20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zh-TW" altLang="en-US" noProof="0"/>
              <a:t>按一下以編輯母片文字樣式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</a:p>
        </p:txBody>
      </p:sp>
      <p:sp>
        <p:nvSpPr>
          <p:cNvPr id="4" name="文字預留位置 3">
            <a:extLst>
              <a:ext uri="{FF2B5EF4-FFF2-40B4-BE49-F238E27FC236}">
                <a16:creationId xmlns:a16="http://schemas.microsoft.com/office/drawing/2014/main" id="{37DE6A51-A2E5-4BFA-B571-9FDFE1BBFB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8680" y="3429000"/>
            <a:ext cx="3099816" cy="2066544"/>
          </a:xfrm>
        </p:spPr>
        <p:txBody>
          <a:bodyPr rtlCol="0">
            <a:normAutofit/>
          </a:bodyPr>
          <a:lstStyle>
            <a:lvl1pPr marL="0" indent="0">
              <a:buNone/>
              <a:defRPr sz="18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zh-TW" altLang="en-US" noProof="0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3D92778A-DD4C-4651-9C53-8B0C44CD88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0" y="6356350"/>
            <a:ext cx="2743200" cy="365125"/>
          </a:xfrm>
        </p:spPr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9D6C7F66-2DFA-4146-BE1A-CE2890FE4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D285D185-B1B6-4D62-81BE-BE82C80AC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A65A5C87-DF58-40C8-B092-1DE63DB4547E}" type="slidenum">
              <a:rPr lang="en-US" altLang="zh-TW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772245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矩形 8">
            <a:extLst>
              <a:ext uri="{FF2B5EF4-FFF2-40B4-BE49-F238E27FC236}">
                <a16:creationId xmlns:a16="http://schemas.microsoft.com/office/drawing/2014/main" id="{168B77B5-211C-456E-B79F-306CC3619347}"/>
              </a:ext>
            </a:extLst>
          </p:cNvPr>
          <p:cNvSpPr/>
          <p:nvPr/>
        </p:nvSpPr>
        <p:spPr>
          <a:xfrm>
            <a:off x="558210" y="1162033"/>
            <a:ext cx="3740740" cy="464334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3B63C338-194D-4F23-ABEC-60A7EA96F302}"/>
              </a:ext>
            </a:extLst>
          </p:cNvPr>
          <p:cNvSpPr/>
          <p:nvPr/>
        </p:nvSpPr>
        <p:spPr>
          <a:xfrm>
            <a:off x="498834" y="1618375"/>
            <a:ext cx="146304" cy="822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A0C04DCC-0E3E-4F05-9FAC-9FA6CA4B2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1709928"/>
            <a:ext cx="3099816" cy="1709928"/>
          </a:xfrm>
        </p:spPr>
        <p:txBody>
          <a:bodyPr tIns="45720" rtlCol="0" anchor="t">
            <a:normAutofit/>
          </a:bodyPr>
          <a:lstStyle>
            <a:lvl1pPr>
              <a:lnSpc>
                <a:spcPct val="100000"/>
              </a:lnSpc>
              <a:defRPr sz="34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 dirty="0"/>
              <a:t>按一下以編輯母片標題樣式</a:t>
            </a:r>
          </a:p>
        </p:txBody>
      </p:sp>
      <p:sp>
        <p:nvSpPr>
          <p:cNvPr id="3" name="圖片預留位置 2">
            <a:extLst>
              <a:ext uri="{FF2B5EF4-FFF2-40B4-BE49-F238E27FC236}">
                <a16:creationId xmlns:a16="http://schemas.microsoft.com/office/drawing/2014/main" id="{EBA29649-B19F-499E-8E9A-3577EAC8F0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965192" y="1161288"/>
            <a:ext cx="6729984" cy="4645152"/>
          </a:xfrm>
        </p:spPr>
        <p:txBody>
          <a:bodyPr rtlCol="0">
            <a:normAutofit/>
          </a:bodyPr>
          <a:lstStyle>
            <a:lvl1pPr marL="0" indent="0">
              <a:buNone/>
              <a:defRPr sz="28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zh-TW" altLang="en-US" noProof="0"/>
              <a:t>按一下圖示以新增圖片</a:t>
            </a:r>
          </a:p>
        </p:txBody>
      </p:sp>
      <p:sp>
        <p:nvSpPr>
          <p:cNvPr id="4" name="文字預留位置 3">
            <a:extLst>
              <a:ext uri="{FF2B5EF4-FFF2-40B4-BE49-F238E27FC236}">
                <a16:creationId xmlns:a16="http://schemas.microsoft.com/office/drawing/2014/main" id="{1BC9EF2E-A8CD-41A1-B11A-0D8842797A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8680" y="3438144"/>
            <a:ext cx="3099816" cy="2057400"/>
          </a:xfrm>
        </p:spPr>
        <p:txBody>
          <a:bodyPr rtlCol="0">
            <a:normAutofit/>
          </a:bodyPr>
          <a:lstStyle>
            <a:lvl1pPr marL="0" indent="0">
              <a:buNone/>
              <a:defRPr sz="18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zh-TW" altLang="en-US" noProof="0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B44257B5-0DE0-401F-9171-E8687A97DB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0" y="6356350"/>
            <a:ext cx="2743200" cy="365125"/>
          </a:xfrm>
        </p:spPr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788CD9AD-D667-4FD4-AA34-428AA0BCD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18770FB6-F273-4BA6-8B97-9835AC537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A65A5C87-DF58-40C8-B092-1DE63DB4547E}" type="slidenum">
              <a:rPr lang="en-US" altLang="zh-TW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332482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1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2024/7/5</a:t>
            </a:fld>
            <a:endParaRPr lang="zh-TW" alt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2163078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2024/7/5</a:t>
            </a:fld>
            <a:endParaRPr lang="zh-TW" alt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3862235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含圖片的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8D358CF-0758-490A-A084-C46443B9A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4064" y="1078992"/>
            <a:ext cx="6272784" cy="1536192"/>
          </a:xfrm>
        </p:spPr>
        <p:txBody>
          <a:bodyPr rtlCol="0" anchor="b">
            <a:normAutofit/>
          </a:bodyPr>
          <a:lstStyle>
            <a:lvl1pPr>
              <a:defRPr sz="52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按一下以編輯母片標題樣式</a:t>
            </a:r>
          </a:p>
        </p:txBody>
      </p:sp>
      <p:sp>
        <p:nvSpPr>
          <p:cNvPr id="3" name="內容預留位置 2">
            <a:extLst>
              <a:ext uri="{FF2B5EF4-FFF2-40B4-BE49-F238E27FC236}">
                <a16:creationId xmlns:a16="http://schemas.microsoft.com/office/drawing/2014/main" id="{21671183-B3CE-4F45-92FB-98290CA0E2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84064" y="3355848"/>
            <a:ext cx="6272784" cy="2825496"/>
          </a:xfrm>
        </p:spPr>
        <p:txBody>
          <a:bodyPr rtlCol="0"/>
          <a:lstStyle>
            <a:lvl1pPr>
              <a:buNone/>
              <a:defRPr sz="18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lvl="0" rtl="0"/>
            <a:r>
              <a:rPr lang="zh-TW" altLang="en-US" noProof="0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3D7DED67-27EC-4D43-A21C-093C1DB048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05256" y="6356350"/>
            <a:ext cx="2743200" cy="365125"/>
          </a:xfrm>
        </p:spPr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093C5AD3-D79A-4D46-B25B-822FE0252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073652" y="6356349"/>
            <a:ext cx="2743200" cy="365125"/>
          </a:xfrm>
        </p:spPr>
        <p:txBody>
          <a:bodyPr rtlCol="0"/>
          <a:lstStyle>
            <a:lvl1pPr algn="ctr"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A65A5C87-DF58-40C8-B092-1DE63DB4547E}" type="slidenum">
              <a:rPr lang="en-US" altLang="zh-TW" smtClean="0"/>
              <a:pPr/>
              <a:t>‹#›</a:t>
            </a:fld>
            <a:endParaRPr lang="zh-TW" altLang="en-US" dirty="0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C3EEEC07-DA87-4415-8D6B-72E1B2686535}"/>
              </a:ext>
            </a:extLst>
          </p:cNvPr>
          <p:cNvSpPr/>
          <p:nvPr userDrawn="1"/>
        </p:nvSpPr>
        <p:spPr>
          <a:xfrm rot="5400000">
            <a:off x="5317960" y="363389"/>
            <a:ext cx="73152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3CC47E32-D289-4A1B-A3C7-A355CD5572E8}"/>
              </a:ext>
            </a:extLst>
          </p:cNvPr>
          <p:cNvSpPr/>
          <p:nvPr userDrawn="1"/>
        </p:nvSpPr>
        <p:spPr>
          <a:xfrm>
            <a:off x="5099266" y="2935541"/>
            <a:ext cx="621792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15" name="圖片版面配置區 14">
            <a:extLst>
              <a:ext uri="{FF2B5EF4-FFF2-40B4-BE49-F238E27FC236}">
                <a16:creationId xmlns:a16="http://schemas.microsoft.com/office/drawing/2014/main" id="{D9F91D62-7A39-4697-A73D-908DBA590EF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7200" y="603504"/>
            <a:ext cx="4050792" cy="5577840"/>
          </a:xfrm>
        </p:spPr>
        <p:txBody>
          <a:bodyPr rtlCol="0" anchor="ctr"/>
          <a:lstStyle>
            <a:lvl1pPr algn="ctr">
              <a:buNone/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按一下圖示以新增圖片</a:t>
            </a:r>
          </a:p>
        </p:txBody>
      </p:sp>
    </p:spTree>
    <p:extLst>
      <p:ext uri="{BB962C8B-B14F-4D97-AF65-F5344CB8AC3E}">
        <p14:creationId xmlns:p14="http://schemas.microsoft.com/office/powerpoint/2010/main" val="38125875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3999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39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2pPr>
            <a:lvl3pPr marL="914277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3pPr>
            <a:lvl4pPr marL="1371416" indent="0">
              <a:buNone/>
              <a:defRPr sz="1399">
                <a:solidFill>
                  <a:schemeClr val="tx1">
                    <a:tint val="75000"/>
                  </a:schemeClr>
                </a:solidFill>
              </a:defRPr>
            </a:lvl4pPr>
            <a:lvl5pPr marL="1828555" indent="0">
              <a:buNone/>
              <a:defRPr sz="1399">
                <a:solidFill>
                  <a:schemeClr val="tx1">
                    <a:tint val="75000"/>
                  </a:schemeClr>
                </a:solidFill>
              </a:defRPr>
            </a:lvl5pPr>
            <a:lvl6pPr marL="2285695" indent="0">
              <a:buNone/>
              <a:defRPr sz="1399">
                <a:solidFill>
                  <a:schemeClr val="tx1">
                    <a:tint val="75000"/>
                  </a:schemeClr>
                </a:solidFill>
              </a:defRPr>
            </a:lvl6pPr>
            <a:lvl7pPr marL="2742833" indent="0">
              <a:buNone/>
              <a:defRPr sz="1399">
                <a:solidFill>
                  <a:schemeClr val="tx1">
                    <a:tint val="75000"/>
                  </a:schemeClr>
                </a:solidFill>
              </a:defRPr>
            </a:lvl7pPr>
            <a:lvl8pPr marL="3199972" indent="0">
              <a:buNone/>
              <a:defRPr sz="1399">
                <a:solidFill>
                  <a:schemeClr val="tx1">
                    <a:tint val="75000"/>
                  </a:schemeClr>
                </a:solidFill>
              </a:defRPr>
            </a:lvl8pPr>
            <a:lvl9pPr marL="3657111" indent="0">
              <a:buNone/>
              <a:defRPr sz="13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2024/7/5</a:t>
            </a:fld>
            <a:endParaRPr lang="zh-TW" alt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043354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09601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799"/>
            </a:lvl4pPr>
            <a:lvl5pPr>
              <a:defRPr sz="1799"/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799"/>
            </a:lvl4pPr>
            <a:lvl5pPr>
              <a:defRPr sz="1799"/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2024/7/5</a:t>
            </a:fld>
            <a:endParaRPr lang="zh-TW" altLang="en-US" dirty="0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3716187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9" indent="0">
              <a:buNone/>
              <a:defRPr sz="2000" b="1"/>
            </a:lvl2pPr>
            <a:lvl3pPr marL="914277" indent="0">
              <a:buNone/>
              <a:defRPr sz="1799" b="1"/>
            </a:lvl3pPr>
            <a:lvl4pPr marL="1371416" indent="0">
              <a:buNone/>
              <a:defRPr sz="1599" b="1"/>
            </a:lvl4pPr>
            <a:lvl5pPr marL="1828555" indent="0">
              <a:buNone/>
              <a:defRPr sz="1599" b="1"/>
            </a:lvl5pPr>
            <a:lvl6pPr marL="2285695" indent="0">
              <a:buNone/>
              <a:defRPr sz="1599" b="1"/>
            </a:lvl6pPr>
            <a:lvl7pPr marL="2742833" indent="0">
              <a:buNone/>
              <a:defRPr sz="1599" b="1"/>
            </a:lvl7pPr>
            <a:lvl8pPr marL="3199972" indent="0">
              <a:buNone/>
              <a:defRPr sz="1599" b="1"/>
            </a:lvl8pPr>
            <a:lvl9pPr marL="3657111" indent="0">
              <a:buNone/>
              <a:defRPr sz="1599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09600" y="2174876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799"/>
            </a:lvl3pPr>
            <a:lvl4pPr>
              <a:defRPr sz="1599"/>
            </a:lvl4pPr>
            <a:lvl5pPr>
              <a:defRPr sz="1599"/>
            </a:lvl5pPr>
            <a:lvl6pPr>
              <a:defRPr sz="1599"/>
            </a:lvl6pPr>
            <a:lvl7pPr>
              <a:defRPr sz="1599"/>
            </a:lvl7pPr>
            <a:lvl8pPr>
              <a:defRPr sz="1599"/>
            </a:lvl8pPr>
            <a:lvl9pPr>
              <a:defRPr sz="1599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9" indent="0">
              <a:buNone/>
              <a:defRPr sz="2000" b="1"/>
            </a:lvl2pPr>
            <a:lvl3pPr marL="914277" indent="0">
              <a:buNone/>
              <a:defRPr sz="1799" b="1"/>
            </a:lvl3pPr>
            <a:lvl4pPr marL="1371416" indent="0">
              <a:buNone/>
              <a:defRPr sz="1599" b="1"/>
            </a:lvl4pPr>
            <a:lvl5pPr marL="1828555" indent="0">
              <a:buNone/>
              <a:defRPr sz="1599" b="1"/>
            </a:lvl5pPr>
            <a:lvl6pPr marL="2285695" indent="0">
              <a:buNone/>
              <a:defRPr sz="1599" b="1"/>
            </a:lvl6pPr>
            <a:lvl7pPr marL="2742833" indent="0">
              <a:buNone/>
              <a:defRPr sz="1599" b="1"/>
            </a:lvl7pPr>
            <a:lvl8pPr marL="3199972" indent="0">
              <a:buNone/>
              <a:defRPr sz="1599" b="1"/>
            </a:lvl8pPr>
            <a:lvl9pPr marL="3657111" indent="0">
              <a:buNone/>
              <a:defRPr sz="1599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93367" y="2174876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799"/>
            </a:lvl3pPr>
            <a:lvl4pPr>
              <a:defRPr sz="1599"/>
            </a:lvl4pPr>
            <a:lvl5pPr>
              <a:defRPr sz="1599"/>
            </a:lvl5pPr>
            <a:lvl6pPr>
              <a:defRPr sz="1599"/>
            </a:lvl6pPr>
            <a:lvl7pPr>
              <a:defRPr sz="1599"/>
            </a:lvl7pPr>
            <a:lvl8pPr>
              <a:defRPr sz="1599"/>
            </a:lvl8pPr>
            <a:lvl9pPr>
              <a:defRPr sz="1599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2024/7/5</a:t>
            </a:fld>
            <a:endParaRPr lang="zh-TW" altLang="en-US" dirty="0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5245407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2024/7/5</a:t>
            </a:fld>
            <a:endParaRPr lang="zh-TW" altLang="en-US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2864689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2024/7/5</a:t>
            </a:fld>
            <a:endParaRPr lang="zh-TW" altLang="en-US" dirty="0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7438120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09600" y="1435101"/>
            <a:ext cx="4011084" cy="4691063"/>
          </a:xfrm>
        </p:spPr>
        <p:txBody>
          <a:bodyPr/>
          <a:lstStyle>
            <a:lvl1pPr marL="0" indent="0">
              <a:buNone/>
              <a:defRPr sz="1399"/>
            </a:lvl1pPr>
            <a:lvl2pPr marL="457139" indent="0">
              <a:buNone/>
              <a:defRPr sz="1200"/>
            </a:lvl2pPr>
            <a:lvl3pPr marL="914277" indent="0">
              <a:buNone/>
              <a:defRPr sz="1000"/>
            </a:lvl3pPr>
            <a:lvl4pPr marL="1371416" indent="0">
              <a:buNone/>
              <a:defRPr sz="900"/>
            </a:lvl4pPr>
            <a:lvl5pPr marL="1828555" indent="0">
              <a:buNone/>
              <a:defRPr sz="900"/>
            </a:lvl5pPr>
            <a:lvl6pPr marL="2285695" indent="0">
              <a:buNone/>
              <a:defRPr sz="900"/>
            </a:lvl6pPr>
            <a:lvl7pPr marL="2742833" indent="0">
              <a:buNone/>
              <a:defRPr sz="900"/>
            </a:lvl7pPr>
            <a:lvl8pPr marL="3199972" indent="0">
              <a:buNone/>
              <a:defRPr sz="900"/>
            </a:lvl8pPr>
            <a:lvl9pPr marL="3657111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2024/7/5</a:t>
            </a:fld>
            <a:endParaRPr lang="zh-TW" altLang="en-US" dirty="0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92052022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39" indent="0">
              <a:buNone/>
              <a:defRPr sz="2800"/>
            </a:lvl2pPr>
            <a:lvl3pPr marL="914277" indent="0">
              <a:buNone/>
              <a:defRPr sz="2400"/>
            </a:lvl3pPr>
            <a:lvl4pPr marL="1371416" indent="0">
              <a:buNone/>
              <a:defRPr sz="2000"/>
            </a:lvl4pPr>
            <a:lvl5pPr marL="1828555" indent="0">
              <a:buNone/>
              <a:defRPr sz="2000"/>
            </a:lvl5pPr>
            <a:lvl6pPr marL="2285695" indent="0">
              <a:buNone/>
              <a:defRPr sz="2000"/>
            </a:lvl6pPr>
            <a:lvl7pPr marL="2742833" indent="0">
              <a:buNone/>
              <a:defRPr sz="2000"/>
            </a:lvl7pPr>
            <a:lvl8pPr marL="3199972" indent="0">
              <a:buNone/>
              <a:defRPr sz="2000"/>
            </a:lvl8pPr>
            <a:lvl9pPr marL="3657111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2"/>
          </a:xfrm>
        </p:spPr>
        <p:txBody>
          <a:bodyPr/>
          <a:lstStyle>
            <a:lvl1pPr marL="0" indent="0">
              <a:buNone/>
              <a:defRPr sz="1399"/>
            </a:lvl1pPr>
            <a:lvl2pPr marL="457139" indent="0">
              <a:buNone/>
              <a:defRPr sz="1200"/>
            </a:lvl2pPr>
            <a:lvl3pPr marL="914277" indent="0">
              <a:buNone/>
              <a:defRPr sz="1000"/>
            </a:lvl3pPr>
            <a:lvl4pPr marL="1371416" indent="0">
              <a:buNone/>
              <a:defRPr sz="900"/>
            </a:lvl4pPr>
            <a:lvl5pPr marL="1828555" indent="0">
              <a:buNone/>
              <a:defRPr sz="900"/>
            </a:lvl5pPr>
            <a:lvl6pPr marL="2285695" indent="0">
              <a:buNone/>
              <a:defRPr sz="900"/>
            </a:lvl6pPr>
            <a:lvl7pPr marL="2742833" indent="0">
              <a:buNone/>
              <a:defRPr sz="900"/>
            </a:lvl7pPr>
            <a:lvl8pPr marL="3199972" indent="0">
              <a:buNone/>
              <a:defRPr sz="900"/>
            </a:lvl8pPr>
            <a:lvl9pPr marL="3657111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2024/7/5</a:t>
            </a:fld>
            <a:endParaRPr lang="zh-TW" altLang="en-US" dirty="0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53398662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2024/7/5</a:t>
            </a:fld>
            <a:endParaRPr lang="zh-TW" alt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01906317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839201" y="274639"/>
            <a:ext cx="27432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2024/7/5</a:t>
            </a:fld>
            <a:endParaRPr lang="zh-TW" alt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02759648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39" indent="0" algn="ctr">
              <a:buNone/>
              <a:defRPr sz="2000"/>
            </a:lvl2pPr>
            <a:lvl3pPr marL="914277" indent="0" algn="ctr">
              <a:buNone/>
              <a:defRPr sz="1799"/>
            </a:lvl3pPr>
            <a:lvl4pPr marL="1371416" indent="0" algn="ctr">
              <a:buNone/>
              <a:defRPr sz="1599"/>
            </a:lvl4pPr>
            <a:lvl5pPr marL="1828555" indent="0" algn="ctr">
              <a:buNone/>
              <a:defRPr sz="1599"/>
            </a:lvl5pPr>
            <a:lvl6pPr marL="2285695" indent="0" algn="ctr">
              <a:buNone/>
              <a:defRPr sz="1599"/>
            </a:lvl6pPr>
            <a:lvl7pPr marL="2742833" indent="0" algn="ctr">
              <a:buNone/>
              <a:defRPr sz="1599"/>
            </a:lvl7pPr>
            <a:lvl8pPr marL="3199972" indent="0" algn="ctr">
              <a:buNone/>
              <a:defRPr sz="1599"/>
            </a:lvl8pPr>
            <a:lvl9pPr marL="3657111" indent="0" algn="ctr">
              <a:buNone/>
              <a:defRPr sz="1599"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/>
            </a:lvl1pPr>
          </a:lstStyle>
          <a:p>
            <a:pPr defTabSz="914277"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/>
            </a:lvl1pPr>
          </a:lstStyle>
          <a:p>
            <a:pPr defTabSz="914277"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0"/>
            </a:lvl1pPr>
          </a:lstStyle>
          <a:p>
            <a:pPr defTabSz="914277">
              <a:defRPr/>
            </a:pPr>
            <a:fld id="{F804E44C-4BE5-4493-9CA8-A284DEFFDCED}" type="slidenum">
              <a:rPr lang="en-US" altLang="zh-TW" smtClean="0"/>
              <a:pPr defTabSz="914277"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8914304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含 2 張圖片的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8D358CF-0758-490A-A084-C46443B9A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6" y="304514"/>
            <a:ext cx="6862350" cy="1536192"/>
          </a:xfrm>
        </p:spPr>
        <p:txBody>
          <a:bodyPr rtlCol="0" anchor="b">
            <a:normAutofit/>
          </a:bodyPr>
          <a:lstStyle>
            <a:lvl1pPr>
              <a:defRPr sz="52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 dirty="0"/>
              <a:t>按一下以編輯母片標題樣式</a:t>
            </a:r>
          </a:p>
        </p:txBody>
      </p:sp>
      <p:sp>
        <p:nvSpPr>
          <p:cNvPr id="3" name="內容預留位置 2">
            <a:extLst>
              <a:ext uri="{FF2B5EF4-FFF2-40B4-BE49-F238E27FC236}">
                <a16:creationId xmlns:a16="http://schemas.microsoft.com/office/drawing/2014/main" id="{21671183-B3CE-4F45-92FB-98290CA0E2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647" y="2228295"/>
            <a:ext cx="6862349" cy="3919759"/>
          </a:xfrm>
        </p:spPr>
        <p:txBody>
          <a:bodyPr rtlCol="0"/>
          <a:lstStyle>
            <a:lvl1pPr marL="0" indent="0">
              <a:buNone/>
              <a:defRPr sz="18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lvl="0" rtl="0"/>
            <a:r>
              <a:rPr lang="zh-TW" altLang="en-US" noProof="0"/>
              <a:t>按一下以編輯母片文字樣式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C3EEEC07-DA87-4415-8D6B-72E1B2686535}"/>
              </a:ext>
            </a:extLst>
          </p:cNvPr>
          <p:cNvSpPr/>
          <p:nvPr userDrawn="1"/>
        </p:nvSpPr>
        <p:spPr>
          <a:xfrm rot="5400000">
            <a:off x="850392" y="365760"/>
            <a:ext cx="73152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15" name="圖片版面配置區 14">
            <a:extLst>
              <a:ext uri="{FF2B5EF4-FFF2-40B4-BE49-F238E27FC236}">
                <a16:creationId xmlns:a16="http://schemas.microsoft.com/office/drawing/2014/main" id="{D9F91D62-7A39-4697-A73D-908DBA590EF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680960" y="4352544"/>
            <a:ext cx="4507992" cy="2505456"/>
          </a:xfrm>
        </p:spPr>
        <p:txBody>
          <a:bodyPr rtlCol="0" anchor="ctr"/>
          <a:lstStyle>
            <a:lvl1pPr algn="ctr">
              <a:buNone/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按一下圖示以新增圖片</a:t>
            </a:r>
          </a:p>
        </p:txBody>
      </p:sp>
      <p:sp>
        <p:nvSpPr>
          <p:cNvPr id="10" name="圖片版面配置區 14">
            <a:extLst>
              <a:ext uri="{FF2B5EF4-FFF2-40B4-BE49-F238E27FC236}">
                <a16:creationId xmlns:a16="http://schemas.microsoft.com/office/drawing/2014/main" id="{687A7A61-F904-44E0-837C-FB357932BC1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680960" y="0"/>
            <a:ext cx="4507992" cy="4123944"/>
          </a:xfrm>
        </p:spPr>
        <p:txBody>
          <a:bodyPr rtlCol="0" anchor="ctr"/>
          <a:lstStyle>
            <a:lvl1pPr algn="ctr">
              <a:buNone/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按一下圖示以新增圖片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EEFA3CC7-31ED-4E5A-87A6-AA1D8F4251FC}"/>
              </a:ext>
            </a:extLst>
          </p:cNvPr>
          <p:cNvSpPr/>
          <p:nvPr userDrawn="1"/>
        </p:nvSpPr>
        <p:spPr>
          <a:xfrm flipV="1">
            <a:off x="640079" y="1969992"/>
            <a:ext cx="6807484" cy="45719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4" name="投影片編號版面配置區 5">
            <a:extLst>
              <a:ext uri="{FF2B5EF4-FFF2-40B4-BE49-F238E27FC236}">
                <a16:creationId xmlns:a16="http://schemas.microsoft.com/office/drawing/2014/main" id="{ECC06D86-43DF-F6E3-74A2-36DFA8EEBD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038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A65A5C87-DF58-40C8-B092-1DE63DB4547E}" type="slidenum">
              <a:rPr lang="en-US" altLang="zh-TW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0717872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/>
            </a:lvl1pPr>
          </a:lstStyle>
          <a:p>
            <a:pPr defTabSz="914277"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/>
            </a:lvl1pPr>
          </a:lstStyle>
          <a:p>
            <a:pPr defTabSz="914277"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0"/>
            </a:lvl1pPr>
          </a:lstStyle>
          <a:p>
            <a:pPr defTabSz="914277">
              <a:defRPr/>
            </a:pPr>
            <a:fld id="{D80E448A-EA39-45F1-A8BF-8AD2211F8267}" type="slidenum">
              <a:rPr lang="en-US" altLang="zh-TW" smtClean="0"/>
              <a:pPr defTabSz="914277"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5996018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1" y="1709744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1" y="4589468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139" indent="0">
              <a:buNone/>
              <a:defRPr sz="2000"/>
            </a:lvl2pPr>
            <a:lvl3pPr marL="914277" indent="0">
              <a:buNone/>
              <a:defRPr sz="1799"/>
            </a:lvl3pPr>
            <a:lvl4pPr marL="1371416" indent="0">
              <a:buNone/>
              <a:defRPr sz="1599"/>
            </a:lvl4pPr>
            <a:lvl5pPr marL="1828555" indent="0">
              <a:buNone/>
              <a:defRPr sz="1599"/>
            </a:lvl5pPr>
            <a:lvl6pPr marL="2285695" indent="0">
              <a:buNone/>
              <a:defRPr sz="1599"/>
            </a:lvl6pPr>
            <a:lvl7pPr marL="2742833" indent="0">
              <a:buNone/>
              <a:defRPr sz="1599"/>
            </a:lvl7pPr>
            <a:lvl8pPr marL="3199972" indent="0">
              <a:buNone/>
              <a:defRPr sz="1599"/>
            </a:lvl8pPr>
            <a:lvl9pPr marL="3657111" indent="0">
              <a:buNone/>
              <a:defRPr sz="1599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/>
            </a:lvl1pPr>
          </a:lstStyle>
          <a:p>
            <a:pPr defTabSz="914277"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/>
            </a:lvl1pPr>
          </a:lstStyle>
          <a:p>
            <a:pPr defTabSz="914277"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0"/>
            </a:lvl1pPr>
          </a:lstStyle>
          <a:p>
            <a:pPr defTabSz="914277">
              <a:defRPr/>
            </a:pPr>
            <a:fld id="{60850D21-7C5F-4E12-A195-0607FD2560C5}" type="slidenum">
              <a:rPr lang="en-US" altLang="zh-TW" smtClean="0"/>
              <a:pPr defTabSz="914277"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21210078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09603" y="1600205"/>
            <a:ext cx="5384800" cy="4525963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97601" y="1600205"/>
            <a:ext cx="5384800" cy="4525963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/>
            </a:lvl1pPr>
          </a:lstStyle>
          <a:p>
            <a:pPr defTabSz="914277"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/>
            </a:lvl1pPr>
          </a:lstStyle>
          <a:p>
            <a:pPr defTabSz="914277"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0"/>
            </a:lvl1pPr>
          </a:lstStyle>
          <a:p>
            <a:pPr defTabSz="914277">
              <a:defRPr/>
            </a:pPr>
            <a:fld id="{6ABB6CAA-986D-454E-BE77-0D169BAECC75}" type="slidenum">
              <a:rPr lang="en-US" altLang="zh-TW" smtClean="0"/>
              <a:pPr defTabSz="914277"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56832749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40319" y="365126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40320" y="1681163"/>
            <a:ext cx="51583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9" indent="0">
              <a:buNone/>
              <a:defRPr sz="2000" b="1"/>
            </a:lvl2pPr>
            <a:lvl3pPr marL="914277" indent="0">
              <a:buNone/>
              <a:defRPr sz="1799" b="1"/>
            </a:lvl3pPr>
            <a:lvl4pPr marL="1371416" indent="0">
              <a:buNone/>
              <a:defRPr sz="1599" b="1"/>
            </a:lvl4pPr>
            <a:lvl5pPr marL="1828555" indent="0">
              <a:buNone/>
              <a:defRPr sz="1599" b="1"/>
            </a:lvl5pPr>
            <a:lvl6pPr marL="2285695" indent="0">
              <a:buNone/>
              <a:defRPr sz="1599" b="1"/>
            </a:lvl6pPr>
            <a:lvl7pPr marL="2742833" indent="0">
              <a:buNone/>
              <a:defRPr sz="1599" b="1"/>
            </a:lvl7pPr>
            <a:lvl8pPr marL="3199972" indent="0">
              <a:buNone/>
              <a:defRPr sz="1599" b="1"/>
            </a:lvl8pPr>
            <a:lvl9pPr marL="3657111" indent="0">
              <a:buNone/>
              <a:defRPr sz="1599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40320" y="2505075"/>
            <a:ext cx="515831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9" indent="0">
              <a:buNone/>
              <a:defRPr sz="2000" b="1"/>
            </a:lvl2pPr>
            <a:lvl3pPr marL="914277" indent="0">
              <a:buNone/>
              <a:defRPr sz="1799" b="1"/>
            </a:lvl3pPr>
            <a:lvl4pPr marL="1371416" indent="0">
              <a:buNone/>
              <a:defRPr sz="1599" b="1"/>
            </a:lvl4pPr>
            <a:lvl5pPr marL="1828555" indent="0">
              <a:buNone/>
              <a:defRPr sz="1599" b="1"/>
            </a:lvl5pPr>
            <a:lvl6pPr marL="2285695" indent="0">
              <a:buNone/>
              <a:defRPr sz="1599" b="1"/>
            </a:lvl6pPr>
            <a:lvl7pPr marL="2742833" indent="0">
              <a:buNone/>
              <a:defRPr sz="1599" b="1"/>
            </a:lvl7pPr>
            <a:lvl8pPr marL="3199972" indent="0">
              <a:buNone/>
              <a:defRPr sz="1599" b="1"/>
            </a:lvl8pPr>
            <a:lvl9pPr marL="3657111" indent="0">
              <a:buNone/>
              <a:defRPr sz="1599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71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/>
            </a:lvl1pPr>
          </a:lstStyle>
          <a:p>
            <a:pPr defTabSz="914277">
              <a:defRPr/>
            </a:pPr>
            <a:endParaRPr lang="en-US" altLang="zh-TW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/>
            </a:lvl1pPr>
          </a:lstStyle>
          <a:p>
            <a:pPr defTabSz="914277">
              <a:defRPr/>
            </a:pPr>
            <a:endParaRPr lang="en-US" altLang="zh-TW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0"/>
            </a:lvl1pPr>
          </a:lstStyle>
          <a:p>
            <a:pPr defTabSz="914277">
              <a:defRPr/>
            </a:pPr>
            <a:fld id="{238153E3-F618-4E97-AE34-8272523C7C46}" type="slidenum">
              <a:rPr lang="en-US" altLang="zh-TW" smtClean="0"/>
              <a:pPr defTabSz="914277"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09442200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/>
            </a:lvl1pPr>
          </a:lstStyle>
          <a:p>
            <a:pPr defTabSz="914277">
              <a:defRPr/>
            </a:pPr>
            <a:endParaRPr lang="en-US" altLang="zh-TW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/>
            </a:lvl1pPr>
          </a:lstStyle>
          <a:p>
            <a:pPr defTabSz="914277">
              <a:defRPr/>
            </a:pP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0"/>
            </a:lvl1pPr>
          </a:lstStyle>
          <a:p>
            <a:pPr defTabSz="914277">
              <a:defRPr/>
            </a:pPr>
            <a:fld id="{A279A594-242D-42DA-B84A-B4FE57150953}" type="slidenum">
              <a:rPr lang="en-US" altLang="zh-TW" smtClean="0"/>
              <a:pPr defTabSz="914277"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28288518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/>
            </a:lvl1pPr>
          </a:lstStyle>
          <a:p>
            <a:pPr defTabSz="914277">
              <a:defRPr/>
            </a:pPr>
            <a:endParaRPr lang="en-US" altLang="zh-TW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/>
            </a:lvl1pPr>
          </a:lstStyle>
          <a:p>
            <a:pPr defTabSz="914277">
              <a:defRPr/>
            </a:pPr>
            <a:endParaRPr lang="en-US" altLang="zh-TW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0"/>
            </a:lvl1pPr>
          </a:lstStyle>
          <a:p>
            <a:pPr defTabSz="914277">
              <a:defRPr/>
            </a:pPr>
            <a:fld id="{BE2DCDE9-D1DC-4845-A638-6C40EC56663A}" type="slidenum">
              <a:rPr lang="en-US" altLang="zh-TW" smtClean="0"/>
              <a:pPr defTabSz="914277"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9853397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40321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718" y="987427"/>
            <a:ext cx="6172201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40321" y="2057400"/>
            <a:ext cx="3932767" cy="3811588"/>
          </a:xfrm>
        </p:spPr>
        <p:txBody>
          <a:bodyPr/>
          <a:lstStyle>
            <a:lvl1pPr marL="0" indent="0">
              <a:buNone/>
              <a:defRPr sz="1599"/>
            </a:lvl1pPr>
            <a:lvl2pPr marL="457139" indent="0">
              <a:buNone/>
              <a:defRPr sz="1399"/>
            </a:lvl2pPr>
            <a:lvl3pPr marL="914277" indent="0">
              <a:buNone/>
              <a:defRPr sz="1200"/>
            </a:lvl3pPr>
            <a:lvl4pPr marL="1371416" indent="0">
              <a:buNone/>
              <a:defRPr sz="1000"/>
            </a:lvl4pPr>
            <a:lvl5pPr marL="1828555" indent="0">
              <a:buNone/>
              <a:defRPr sz="1000"/>
            </a:lvl5pPr>
            <a:lvl6pPr marL="2285695" indent="0">
              <a:buNone/>
              <a:defRPr sz="1000"/>
            </a:lvl6pPr>
            <a:lvl7pPr marL="2742833" indent="0">
              <a:buNone/>
              <a:defRPr sz="1000"/>
            </a:lvl7pPr>
            <a:lvl8pPr marL="3199972" indent="0">
              <a:buNone/>
              <a:defRPr sz="1000"/>
            </a:lvl8pPr>
            <a:lvl9pPr marL="3657111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/>
            </a:lvl1pPr>
          </a:lstStyle>
          <a:p>
            <a:pPr defTabSz="914277"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/>
            </a:lvl1pPr>
          </a:lstStyle>
          <a:p>
            <a:pPr defTabSz="914277"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0"/>
            </a:lvl1pPr>
          </a:lstStyle>
          <a:p>
            <a:pPr defTabSz="914277">
              <a:defRPr/>
            </a:pPr>
            <a:fld id="{22FC10DF-D181-427E-9AF9-FBE355434EF6}" type="slidenum">
              <a:rPr lang="en-US" altLang="zh-TW" smtClean="0"/>
              <a:pPr defTabSz="914277"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54853997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40321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718" y="987427"/>
            <a:ext cx="6172201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39" indent="0">
              <a:buNone/>
              <a:defRPr sz="2800"/>
            </a:lvl2pPr>
            <a:lvl3pPr marL="914277" indent="0">
              <a:buNone/>
              <a:defRPr sz="2400"/>
            </a:lvl3pPr>
            <a:lvl4pPr marL="1371416" indent="0">
              <a:buNone/>
              <a:defRPr sz="2000"/>
            </a:lvl4pPr>
            <a:lvl5pPr marL="1828555" indent="0">
              <a:buNone/>
              <a:defRPr sz="2000"/>
            </a:lvl5pPr>
            <a:lvl6pPr marL="2285695" indent="0">
              <a:buNone/>
              <a:defRPr sz="2000"/>
            </a:lvl6pPr>
            <a:lvl7pPr marL="2742833" indent="0">
              <a:buNone/>
              <a:defRPr sz="2000"/>
            </a:lvl7pPr>
            <a:lvl8pPr marL="3199972" indent="0">
              <a:buNone/>
              <a:defRPr sz="2000"/>
            </a:lvl8pPr>
            <a:lvl9pPr marL="3657111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40321" y="2057400"/>
            <a:ext cx="3932767" cy="3811588"/>
          </a:xfrm>
        </p:spPr>
        <p:txBody>
          <a:bodyPr/>
          <a:lstStyle>
            <a:lvl1pPr marL="0" indent="0">
              <a:buNone/>
              <a:defRPr sz="1599"/>
            </a:lvl1pPr>
            <a:lvl2pPr marL="457139" indent="0">
              <a:buNone/>
              <a:defRPr sz="1399"/>
            </a:lvl2pPr>
            <a:lvl3pPr marL="914277" indent="0">
              <a:buNone/>
              <a:defRPr sz="1200"/>
            </a:lvl3pPr>
            <a:lvl4pPr marL="1371416" indent="0">
              <a:buNone/>
              <a:defRPr sz="1000"/>
            </a:lvl4pPr>
            <a:lvl5pPr marL="1828555" indent="0">
              <a:buNone/>
              <a:defRPr sz="1000"/>
            </a:lvl5pPr>
            <a:lvl6pPr marL="2285695" indent="0">
              <a:buNone/>
              <a:defRPr sz="1000"/>
            </a:lvl6pPr>
            <a:lvl7pPr marL="2742833" indent="0">
              <a:buNone/>
              <a:defRPr sz="1000"/>
            </a:lvl7pPr>
            <a:lvl8pPr marL="3199972" indent="0">
              <a:buNone/>
              <a:defRPr sz="1000"/>
            </a:lvl8pPr>
            <a:lvl9pPr marL="3657111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/>
            </a:lvl1pPr>
          </a:lstStyle>
          <a:p>
            <a:pPr defTabSz="914277"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/>
            </a:lvl1pPr>
          </a:lstStyle>
          <a:p>
            <a:pPr defTabSz="914277"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0"/>
            </a:lvl1pPr>
          </a:lstStyle>
          <a:p>
            <a:pPr defTabSz="914277">
              <a:defRPr/>
            </a:pPr>
            <a:fld id="{FAACA1C0-FC64-421B-8A1E-383BFBC965BE}" type="slidenum">
              <a:rPr lang="en-US" altLang="zh-TW" smtClean="0"/>
              <a:pPr defTabSz="914277"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77094559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/>
            </a:lvl1pPr>
          </a:lstStyle>
          <a:p>
            <a:pPr defTabSz="914277"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/>
            </a:lvl1pPr>
          </a:lstStyle>
          <a:p>
            <a:pPr defTabSz="914277"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0"/>
            </a:lvl1pPr>
          </a:lstStyle>
          <a:p>
            <a:pPr defTabSz="914277">
              <a:defRPr/>
            </a:pPr>
            <a:fld id="{2C940097-9262-4F3F-AE71-0F8FA885BC2D}" type="slidenum">
              <a:rPr lang="en-US" altLang="zh-TW" smtClean="0"/>
              <a:pPr defTabSz="914277"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74336740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/>
            </a:lvl1pPr>
          </a:lstStyle>
          <a:p>
            <a:pPr defTabSz="914277"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/>
            </a:lvl1pPr>
          </a:lstStyle>
          <a:p>
            <a:pPr defTabSz="914277"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0"/>
            </a:lvl1pPr>
          </a:lstStyle>
          <a:p>
            <a:pPr defTabSz="914277">
              <a:defRPr/>
            </a:pPr>
            <a:fld id="{7F8F3AED-8229-4C2E-892B-21851A72A577}" type="slidenum">
              <a:rPr lang="en-US" altLang="zh-TW" smtClean="0"/>
              <a:pPr defTabSz="914277"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969626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矩形 6">
            <a:extLst>
              <a:ext uri="{FF2B5EF4-FFF2-40B4-BE49-F238E27FC236}">
                <a16:creationId xmlns:a16="http://schemas.microsoft.com/office/drawing/2014/main" id="{B541A812-4D3F-4D65-BA64-BA64E37F2C1D}"/>
              </a:ext>
            </a:extLst>
          </p:cNvPr>
          <p:cNvSpPr/>
          <p:nvPr userDrawn="1"/>
        </p:nvSpPr>
        <p:spPr>
          <a:xfrm>
            <a:off x="665853" y="1533525"/>
            <a:ext cx="10917063" cy="3790950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B8E44900-E8BF-4B12-8BCB-41076E2B68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992" y="1938528"/>
            <a:ext cx="7013448" cy="2990088"/>
          </a:xfrm>
        </p:spPr>
        <p:txBody>
          <a:bodyPr rtlCol="0" anchor="ctr">
            <a:normAutofit/>
          </a:bodyPr>
          <a:lstStyle>
            <a:lvl1pPr>
              <a:defRPr sz="54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按一下以編輯母片標題樣式</a:t>
            </a:r>
          </a:p>
        </p:txBody>
      </p:sp>
      <p:sp>
        <p:nvSpPr>
          <p:cNvPr id="3" name="文字預留位置 2">
            <a:extLst>
              <a:ext uri="{FF2B5EF4-FFF2-40B4-BE49-F238E27FC236}">
                <a16:creationId xmlns:a16="http://schemas.microsoft.com/office/drawing/2014/main" id="{917741F9-B00F-4463-A257-6B66DABD9B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613648" y="1938528"/>
            <a:ext cx="2688336" cy="2990088"/>
          </a:xfrm>
          <a:solidFill>
            <a:schemeClr val="accent1"/>
          </a:solidFill>
        </p:spPr>
        <p:txBody>
          <a:bodyPr rtlCol="0" anchor="ctr">
            <a:normAutofit/>
          </a:bodyPr>
          <a:lstStyle>
            <a:lvl1pPr marL="0" indent="0">
              <a:buNone/>
              <a:defRPr sz="280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zh-TW" altLang="en-US" noProof="0"/>
              <a:t>按一下以編輯母片文字樣式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5716BBE9-8A9C-450B-A235-677945C7ED44}"/>
              </a:ext>
            </a:extLst>
          </p:cNvPr>
          <p:cNvSpPr/>
          <p:nvPr userDrawn="1"/>
        </p:nvSpPr>
        <p:spPr>
          <a:xfrm>
            <a:off x="609084" y="2965074"/>
            <a:ext cx="128016" cy="914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9855E7BF-3629-4C02-98DF-CFC1C93CE036}"/>
              </a:ext>
            </a:extLst>
          </p:cNvPr>
          <p:cNvSpPr/>
          <p:nvPr userDrawn="1"/>
        </p:nvSpPr>
        <p:spPr>
          <a:xfrm rot="5400000">
            <a:off x="7360539" y="3424428"/>
            <a:ext cx="2103120" cy="9144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354001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標題，文字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1" y="274638"/>
            <a:ext cx="10972800" cy="1143000"/>
          </a:xfrm>
        </p:spPr>
        <p:txBody>
          <a:bodyPr/>
          <a:lstStyle>
            <a:lvl1pPr>
              <a:defRPr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609603" y="1600205"/>
            <a:ext cx="5384800" cy="4525963"/>
          </a:xfrm>
        </p:spPr>
        <p:txBody>
          <a:bodyPr/>
          <a:lstStyle>
            <a:lvl1pPr>
              <a:defRPr>
                <a:latin typeface="微軟正黑體" pitchFamily="34" charset="-120"/>
                <a:ea typeface="微軟正黑體" pitchFamily="34" charset="-120"/>
              </a:defRPr>
            </a:lvl1pPr>
            <a:lvl2pPr>
              <a:defRPr>
                <a:latin typeface="微軟正黑體" pitchFamily="34" charset="-120"/>
                <a:ea typeface="微軟正黑體" pitchFamily="34" charset="-120"/>
              </a:defRPr>
            </a:lvl2pPr>
            <a:lvl3pPr>
              <a:defRPr>
                <a:latin typeface="微軟正黑體" pitchFamily="34" charset="-120"/>
                <a:ea typeface="微軟正黑體" pitchFamily="34" charset="-120"/>
              </a:defRPr>
            </a:lvl3pPr>
            <a:lvl4pPr>
              <a:defRPr>
                <a:latin typeface="微軟正黑體" pitchFamily="34" charset="-120"/>
                <a:ea typeface="微軟正黑體" pitchFamily="34" charset="-120"/>
              </a:defRPr>
            </a:lvl4pPr>
            <a:lvl5pPr>
              <a:defRPr>
                <a:latin typeface="微軟正黑體" pitchFamily="34" charset="-120"/>
                <a:ea typeface="微軟正黑體" pitchFamily="34" charset="-120"/>
              </a:defRPr>
            </a:lvl5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97601" y="1600205"/>
            <a:ext cx="5384800" cy="4525963"/>
          </a:xfrm>
        </p:spPr>
        <p:txBody>
          <a:bodyPr/>
          <a:lstStyle>
            <a:lvl1pPr>
              <a:defRPr>
                <a:latin typeface="微軟正黑體" pitchFamily="34" charset="-120"/>
                <a:ea typeface="微軟正黑體" pitchFamily="34" charset="-120"/>
              </a:defRPr>
            </a:lvl1pPr>
            <a:lvl2pPr>
              <a:defRPr>
                <a:latin typeface="微軟正黑體" pitchFamily="34" charset="-120"/>
                <a:ea typeface="微軟正黑體" pitchFamily="34" charset="-120"/>
              </a:defRPr>
            </a:lvl2pPr>
            <a:lvl3pPr>
              <a:defRPr>
                <a:latin typeface="微軟正黑體" pitchFamily="34" charset="-120"/>
                <a:ea typeface="微軟正黑體" pitchFamily="34" charset="-120"/>
              </a:defRPr>
            </a:lvl3pPr>
            <a:lvl4pPr>
              <a:defRPr>
                <a:latin typeface="微軟正黑體" pitchFamily="34" charset="-120"/>
                <a:ea typeface="微軟正黑體" pitchFamily="34" charset="-120"/>
              </a:defRPr>
            </a:lvl4pPr>
            <a:lvl5pPr>
              <a:defRPr>
                <a:latin typeface="微軟正黑體" pitchFamily="34" charset="-120"/>
                <a:ea typeface="微軟正黑體" pitchFamily="34" charset="-120"/>
              </a:defRPr>
            </a:lvl5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微軟正黑體" pitchFamily="34" charset="-120"/>
                <a:ea typeface="微軟正黑體" pitchFamily="34" charset="-120"/>
              </a:defRPr>
            </a:lvl1pPr>
          </a:lstStyle>
          <a:p>
            <a:pPr defTabSz="914277"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微軟正黑體" pitchFamily="34" charset="-120"/>
                <a:ea typeface="微軟正黑體" pitchFamily="34" charset="-120"/>
              </a:defRPr>
            </a:lvl1pPr>
          </a:lstStyle>
          <a:p>
            <a:pPr defTabSz="914277"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0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defTabSz="914277">
              <a:defRPr/>
            </a:pPr>
            <a:fld id="{9F2BABA7-4360-42B1-9D54-775875965AD5}" type="slidenum">
              <a:rPr lang="en-US" altLang="zh-TW" smtClean="0"/>
              <a:pPr defTabSz="914277"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99149769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標題及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1" y="274638"/>
            <a:ext cx="10972800" cy="1143000"/>
          </a:xfrm>
        </p:spPr>
        <p:txBody>
          <a:bodyPr/>
          <a:lstStyle>
            <a:lvl1pPr>
              <a:defRPr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表格版面配置區 2"/>
          <p:cNvSpPr>
            <a:spLocks noGrp="1"/>
          </p:cNvSpPr>
          <p:nvPr>
            <p:ph type="tbl" idx="1"/>
          </p:nvPr>
        </p:nvSpPr>
        <p:spPr>
          <a:xfrm>
            <a:off x="609601" y="1600205"/>
            <a:ext cx="10972800" cy="4525963"/>
          </a:xfrm>
        </p:spPr>
        <p:txBody>
          <a:bodyPr/>
          <a:lstStyle>
            <a:lvl1pPr>
              <a:defRPr>
                <a:latin typeface="微軟正黑體" pitchFamily="34" charset="-120"/>
                <a:ea typeface="微軟正黑體" pitchFamily="34" charset="-120"/>
              </a:defRPr>
            </a:lvl1pPr>
          </a:lstStyle>
          <a:p>
            <a:pPr lvl="0"/>
            <a:endParaRPr lang="zh-TW" alt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微軟正黑體" pitchFamily="34" charset="-120"/>
                <a:ea typeface="微軟正黑體" pitchFamily="34" charset="-120"/>
              </a:defRPr>
            </a:lvl1pPr>
          </a:lstStyle>
          <a:p>
            <a:pPr defTabSz="914277"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微軟正黑體" pitchFamily="34" charset="-120"/>
                <a:ea typeface="微軟正黑體" pitchFamily="34" charset="-120"/>
              </a:defRPr>
            </a:lvl1pPr>
          </a:lstStyle>
          <a:p>
            <a:pPr defTabSz="914277"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0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defTabSz="914277">
              <a:defRPr/>
            </a:pPr>
            <a:fld id="{4F2527E8-FFF1-4C4A-A5C5-E299A45E8362}" type="slidenum">
              <a:rPr lang="en-US" altLang="zh-TW" smtClean="0"/>
              <a:pPr defTabSz="914277"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9375891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/>
          </p:nvPr>
        </p:nvSpPr>
        <p:spPr>
          <a:xfrm>
            <a:off x="609601" y="274640"/>
            <a:ext cx="10972800" cy="5851525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/>
            </a:lvl1pPr>
          </a:lstStyle>
          <a:p>
            <a:pPr defTabSz="914277">
              <a:defRPr/>
            </a:pPr>
            <a:endParaRPr lang="en-US" altLang="zh-TW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/>
            </a:lvl1pPr>
          </a:lstStyle>
          <a:p>
            <a:pPr defTabSz="914277">
              <a:defRPr/>
            </a:pP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0"/>
            </a:lvl1pPr>
          </a:lstStyle>
          <a:p>
            <a:pPr defTabSz="914277">
              <a:defRPr/>
            </a:pPr>
            <a:fld id="{D1FA6006-6ED2-4979-9220-0EAF4E10C497}" type="slidenum">
              <a:rPr lang="en-US" altLang="zh-TW" smtClean="0"/>
              <a:pPr defTabSz="914277"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70628657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標題，1 個大物件與 2 個小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1" y="274638"/>
            <a:ext cx="10972800" cy="11430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09603" y="1600205"/>
            <a:ext cx="5384800" cy="4525963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quarter" idx="2"/>
          </p:nvPr>
        </p:nvSpPr>
        <p:spPr>
          <a:xfrm>
            <a:off x="6197601" y="1600200"/>
            <a:ext cx="5384800" cy="21859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內容版面配置區 4"/>
          <p:cNvSpPr>
            <a:spLocks noGrp="1"/>
          </p:cNvSpPr>
          <p:nvPr>
            <p:ph sz="quarter" idx="3"/>
          </p:nvPr>
        </p:nvSpPr>
        <p:spPr>
          <a:xfrm>
            <a:off x="6197601" y="3938590"/>
            <a:ext cx="5384800" cy="2187575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日期版面配置區 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solidFill>
                  <a:prstClr val="black"/>
                </a:solidFill>
              </a:defRPr>
            </a:lvl1pPr>
          </a:lstStyle>
          <a:p>
            <a:pPr defTabSz="914277">
              <a:defRPr/>
            </a:pPr>
            <a:endParaRPr lang="en-US" altLang="zh-TW"/>
          </a:p>
        </p:txBody>
      </p:sp>
      <p:sp>
        <p:nvSpPr>
          <p:cNvPr id="7" name="頁尾版面配置區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solidFill>
                  <a:prstClr val="black"/>
                </a:solidFill>
              </a:defRPr>
            </a:lvl1pPr>
          </a:lstStyle>
          <a:p>
            <a:pPr defTabSz="914277">
              <a:defRPr/>
            </a:pPr>
            <a:endParaRPr lang="en-US" altLang="zh-TW"/>
          </a:p>
        </p:txBody>
      </p:sp>
      <p:sp>
        <p:nvSpPr>
          <p:cNvPr id="8" name="投影片編號版面配置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0"/>
            </a:lvl1pPr>
          </a:lstStyle>
          <a:p>
            <a:pPr defTabSz="914277">
              <a:defRPr/>
            </a:pPr>
            <a:fld id="{3B905DB4-FC44-4F0D-BC3B-39164AC48F60}" type="slidenum">
              <a:rPr lang="en-US" altLang="zh-TW" smtClean="0"/>
              <a:pPr defTabSz="914277"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35236487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標題，文字及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510" y="274621"/>
            <a:ext cx="10972985" cy="11435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609510" y="1599701"/>
            <a:ext cx="5396090" cy="452598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quarter" idx="2"/>
          </p:nvPr>
        </p:nvSpPr>
        <p:spPr>
          <a:xfrm>
            <a:off x="6184539" y="1599700"/>
            <a:ext cx="5397955" cy="219095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內容版面配置區 4"/>
          <p:cNvSpPr>
            <a:spLocks noGrp="1"/>
          </p:cNvSpPr>
          <p:nvPr>
            <p:ph sz="quarter" idx="3"/>
          </p:nvPr>
        </p:nvSpPr>
        <p:spPr>
          <a:xfrm>
            <a:off x="6184539" y="3934721"/>
            <a:ext cx="5397955" cy="219095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/>
            </a:lvl1pPr>
          </a:lstStyle>
          <a:p>
            <a:pPr defTabSz="914277">
              <a:defRPr/>
            </a:pPr>
            <a:endParaRPr lang="en-US" altLang="zh-TW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/>
            </a:lvl1pPr>
          </a:lstStyle>
          <a:p>
            <a:pPr defTabSz="914277">
              <a:defRPr/>
            </a:pPr>
            <a:endParaRPr lang="en-US" altLang="zh-TW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0"/>
            </a:lvl1pPr>
          </a:lstStyle>
          <a:p>
            <a:pPr defTabSz="914277">
              <a:defRPr/>
            </a:pPr>
            <a:fld id="{4242143E-4C21-454C-8FC1-E779EA6040FE}" type="slidenum">
              <a:rPr lang="en-US" altLang="zh-TW" smtClean="0"/>
              <a:pPr defTabSz="914277"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78714561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1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77"/>
            <a:fld id="{5BBEAD13-0566-4C6C-97E7-55F17F24B09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914277"/>
              <a:t>2024/7/5</a:t>
            </a:fld>
            <a:endParaRPr lang="zh-TW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77"/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77"/>
            <a:fld id="{73DA0BB7-265A-403C-9275-D587AB510ED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914277"/>
              <a:t>‹#›</a:t>
            </a:fld>
            <a:endParaRPr lang="zh-TW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316590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77"/>
            <a:fld id="{5BBEAD13-0566-4C6C-97E7-55F17F24B09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914277"/>
              <a:t>2024/7/5</a:t>
            </a:fld>
            <a:endParaRPr lang="zh-TW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77"/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77"/>
            <a:fld id="{73DA0BB7-265A-403C-9275-D587AB510ED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914277"/>
              <a:t>‹#›</a:t>
            </a:fld>
            <a:endParaRPr lang="zh-TW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259286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3999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39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2pPr>
            <a:lvl3pPr marL="914277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3pPr>
            <a:lvl4pPr marL="1371416" indent="0">
              <a:buNone/>
              <a:defRPr sz="1399">
                <a:solidFill>
                  <a:schemeClr val="tx1">
                    <a:tint val="75000"/>
                  </a:schemeClr>
                </a:solidFill>
              </a:defRPr>
            </a:lvl4pPr>
            <a:lvl5pPr marL="1828555" indent="0">
              <a:buNone/>
              <a:defRPr sz="1399">
                <a:solidFill>
                  <a:schemeClr val="tx1">
                    <a:tint val="75000"/>
                  </a:schemeClr>
                </a:solidFill>
              </a:defRPr>
            </a:lvl5pPr>
            <a:lvl6pPr marL="2285695" indent="0">
              <a:buNone/>
              <a:defRPr sz="1399">
                <a:solidFill>
                  <a:schemeClr val="tx1">
                    <a:tint val="75000"/>
                  </a:schemeClr>
                </a:solidFill>
              </a:defRPr>
            </a:lvl6pPr>
            <a:lvl7pPr marL="2742833" indent="0">
              <a:buNone/>
              <a:defRPr sz="1399">
                <a:solidFill>
                  <a:schemeClr val="tx1">
                    <a:tint val="75000"/>
                  </a:schemeClr>
                </a:solidFill>
              </a:defRPr>
            </a:lvl7pPr>
            <a:lvl8pPr marL="3199972" indent="0">
              <a:buNone/>
              <a:defRPr sz="1399">
                <a:solidFill>
                  <a:schemeClr val="tx1">
                    <a:tint val="75000"/>
                  </a:schemeClr>
                </a:solidFill>
              </a:defRPr>
            </a:lvl8pPr>
            <a:lvl9pPr marL="3657111" indent="0">
              <a:buNone/>
              <a:defRPr sz="13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77"/>
            <a:fld id="{5BBEAD13-0566-4C6C-97E7-55F17F24B09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914277"/>
              <a:t>2024/7/5</a:t>
            </a:fld>
            <a:endParaRPr lang="zh-TW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77"/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77"/>
            <a:fld id="{73DA0BB7-265A-403C-9275-D587AB510ED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914277"/>
              <a:t>‹#›</a:t>
            </a:fld>
            <a:endParaRPr lang="zh-TW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041810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09601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799"/>
            </a:lvl4pPr>
            <a:lvl5pPr>
              <a:defRPr sz="1799"/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799"/>
            </a:lvl4pPr>
            <a:lvl5pPr>
              <a:defRPr sz="1799"/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77"/>
            <a:fld id="{5BBEAD13-0566-4C6C-97E7-55F17F24B09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914277"/>
              <a:t>2024/7/5</a:t>
            </a:fld>
            <a:endParaRPr lang="zh-TW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77"/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77"/>
            <a:fld id="{73DA0BB7-265A-403C-9275-D587AB510ED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914277"/>
              <a:t>‹#›</a:t>
            </a:fld>
            <a:endParaRPr lang="zh-TW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468532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9" indent="0">
              <a:buNone/>
              <a:defRPr sz="2000" b="1"/>
            </a:lvl2pPr>
            <a:lvl3pPr marL="914277" indent="0">
              <a:buNone/>
              <a:defRPr sz="1799" b="1"/>
            </a:lvl3pPr>
            <a:lvl4pPr marL="1371416" indent="0">
              <a:buNone/>
              <a:defRPr sz="1599" b="1"/>
            </a:lvl4pPr>
            <a:lvl5pPr marL="1828555" indent="0">
              <a:buNone/>
              <a:defRPr sz="1599" b="1"/>
            </a:lvl5pPr>
            <a:lvl6pPr marL="2285695" indent="0">
              <a:buNone/>
              <a:defRPr sz="1599" b="1"/>
            </a:lvl6pPr>
            <a:lvl7pPr marL="2742833" indent="0">
              <a:buNone/>
              <a:defRPr sz="1599" b="1"/>
            </a:lvl7pPr>
            <a:lvl8pPr marL="3199972" indent="0">
              <a:buNone/>
              <a:defRPr sz="1599" b="1"/>
            </a:lvl8pPr>
            <a:lvl9pPr marL="3657111" indent="0">
              <a:buNone/>
              <a:defRPr sz="1599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09600" y="2174876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799"/>
            </a:lvl3pPr>
            <a:lvl4pPr>
              <a:defRPr sz="1599"/>
            </a:lvl4pPr>
            <a:lvl5pPr>
              <a:defRPr sz="1599"/>
            </a:lvl5pPr>
            <a:lvl6pPr>
              <a:defRPr sz="1599"/>
            </a:lvl6pPr>
            <a:lvl7pPr>
              <a:defRPr sz="1599"/>
            </a:lvl7pPr>
            <a:lvl8pPr>
              <a:defRPr sz="1599"/>
            </a:lvl8pPr>
            <a:lvl9pPr>
              <a:defRPr sz="1599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9" indent="0">
              <a:buNone/>
              <a:defRPr sz="2000" b="1"/>
            </a:lvl2pPr>
            <a:lvl3pPr marL="914277" indent="0">
              <a:buNone/>
              <a:defRPr sz="1799" b="1"/>
            </a:lvl3pPr>
            <a:lvl4pPr marL="1371416" indent="0">
              <a:buNone/>
              <a:defRPr sz="1599" b="1"/>
            </a:lvl4pPr>
            <a:lvl5pPr marL="1828555" indent="0">
              <a:buNone/>
              <a:defRPr sz="1599" b="1"/>
            </a:lvl5pPr>
            <a:lvl6pPr marL="2285695" indent="0">
              <a:buNone/>
              <a:defRPr sz="1599" b="1"/>
            </a:lvl6pPr>
            <a:lvl7pPr marL="2742833" indent="0">
              <a:buNone/>
              <a:defRPr sz="1599" b="1"/>
            </a:lvl7pPr>
            <a:lvl8pPr marL="3199972" indent="0">
              <a:buNone/>
              <a:defRPr sz="1599" b="1"/>
            </a:lvl8pPr>
            <a:lvl9pPr marL="3657111" indent="0">
              <a:buNone/>
              <a:defRPr sz="1599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93368" y="2174876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799"/>
            </a:lvl3pPr>
            <a:lvl4pPr>
              <a:defRPr sz="1599"/>
            </a:lvl4pPr>
            <a:lvl5pPr>
              <a:defRPr sz="1599"/>
            </a:lvl5pPr>
            <a:lvl6pPr>
              <a:defRPr sz="1599"/>
            </a:lvl6pPr>
            <a:lvl7pPr>
              <a:defRPr sz="1599"/>
            </a:lvl7pPr>
            <a:lvl8pPr>
              <a:defRPr sz="1599"/>
            </a:lvl8pPr>
            <a:lvl9pPr>
              <a:defRPr sz="1599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77"/>
            <a:fld id="{5BBEAD13-0566-4C6C-97E7-55F17F24B09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914277"/>
              <a:t>2024/7/5</a:t>
            </a:fld>
            <a:endParaRPr lang="zh-TW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77"/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77"/>
            <a:fld id="{73DA0BB7-265A-403C-9275-D587AB510ED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914277"/>
              <a:t>‹#›</a:t>
            </a:fld>
            <a:endParaRPr lang="zh-TW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07460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矩形 7">
            <a:extLst>
              <a:ext uri="{FF2B5EF4-FFF2-40B4-BE49-F238E27FC236}">
                <a16:creationId xmlns:a16="http://schemas.microsoft.com/office/drawing/2014/main" id="{2D6FBB9D-1CAA-4D05-AB33-BABDFE17B843}"/>
              </a:ext>
            </a:extLst>
          </p:cNvPr>
          <p:cNvSpPr/>
          <p:nvPr userDrawn="1"/>
        </p:nvSpPr>
        <p:spPr>
          <a:xfrm>
            <a:off x="626850" y="0"/>
            <a:ext cx="11167447" cy="1740023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79A6DB05-9FB5-4B07-8675-74C23D4FD89D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48D358CF-0758-490A-A084-C46443B9A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280223"/>
            <a:ext cx="10168128" cy="1179576"/>
          </a:xfrm>
        </p:spPr>
        <p:txBody>
          <a:bodyPr rtlCol="0">
            <a:normAutofit/>
          </a:bodyPr>
          <a:lstStyle>
            <a:lvl1pPr>
              <a:defRPr sz="40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21671183-B3CE-4F45-92FB-98290CA0E2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568" y="2020246"/>
            <a:ext cx="10168128" cy="4151954"/>
          </a:xfrm>
        </p:spPr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</a:lstStyle>
          <a:p>
            <a:pPr lvl="0" rtl="0"/>
            <a:r>
              <a:rPr lang="zh-TW" altLang="en-US" noProof="0" dirty="0"/>
              <a:t>按一下以編輯母片文字樣式</a:t>
            </a:r>
          </a:p>
          <a:p>
            <a:pPr lvl="1" rtl="0"/>
            <a:r>
              <a:rPr lang="zh-TW" altLang="en-US" noProof="0" dirty="0"/>
              <a:t>第二層</a:t>
            </a:r>
          </a:p>
          <a:p>
            <a:pPr lvl="2" rtl="0"/>
            <a:r>
              <a:rPr lang="zh-TW" altLang="en-US" noProof="0" dirty="0"/>
              <a:t>第三層</a:t>
            </a:r>
          </a:p>
          <a:p>
            <a:pPr lvl="3" rtl="0"/>
            <a:r>
              <a:rPr lang="zh-TW" altLang="en-US" noProof="0" dirty="0"/>
              <a:t>第四層</a:t>
            </a:r>
          </a:p>
          <a:p>
            <a:pPr lvl="4" rtl="0"/>
            <a:r>
              <a:rPr lang="zh-TW" altLang="en-US" noProof="0" dirty="0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3D7DED67-27EC-4D43-A21C-093C1DB048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01852" y="6356350"/>
            <a:ext cx="2743200" cy="365125"/>
          </a:xfrm>
        </p:spPr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36747CE3-4890-4BC1-94DB-5D49D02C99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68896" y="6356349"/>
            <a:ext cx="4114800" cy="365125"/>
          </a:xfrm>
        </p:spPr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endParaRPr lang="zh-TW" altLang="en-US" dirty="0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093C5AD3-D79A-4D46-B25B-822FE0252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261104" y="6356349"/>
            <a:ext cx="2743200" cy="365125"/>
          </a:xfrm>
        </p:spPr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A65A5C87-DF58-40C8-B092-1DE63DB4547E}" type="slidenum">
              <a:rPr lang="en-US" altLang="zh-TW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39386973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77"/>
            <a:fld id="{5BBEAD13-0566-4C6C-97E7-55F17F24B09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914277"/>
              <a:t>2024/7/5</a:t>
            </a:fld>
            <a:endParaRPr lang="zh-TW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77"/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77"/>
            <a:fld id="{73DA0BB7-265A-403C-9275-D587AB510ED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914277"/>
              <a:t>‹#›</a:t>
            </a:fld>
            <a:endParaRPr lang="zh-TW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019487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77"/>
            <a:fld id="{5BBEAD13-0566-4C6C-97E7-55F17F24B09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914277"/>
              <a:t>2024/7/5</a:t>
            </a:fld>
            <a:endParaRPr lang="zh-TW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77"/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77"/>
            <a:fld id="{73DA0BB7-265A-403C-9275-D587AB510ED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914277"/>
              <a:t>‹#›</a:t>
            </a:fld>
            <a:endParaRPr lang="zh-TW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266317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766734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09601" y="1435102"/>
            <a:ext cx="4011084" cy="4691063"/>
          </a:xfrm>
        </p:spPr>
        <p:txBody>
          <a:bodyPr/>
          <a:lstStyle>
            <a:lvl1pPr marL="0" indent="0">
              <a:buNone/>
              <a:defRPr sz="1399"/>
            </a:lvl1pPr>
            <a:lvl2pPr marL="457139" indent="0">
              <a:buNone/>
              <a:defRPr sz="1200"/>
            </a:lvl2pPr>
            <a:lvl3pPr marL="914277" indent="0">
              <a:buNone/>
              <a:defRPr sz="1000"/>
            </a:lvl3pPr>
            <a:lvl4pPr marL="1371416" indent="0">
              <a:buNone/>
              <a:defRPr sz="900"/>
            </a:lvl4pPr>
            <a:lvl5pPr marL="1828555" indent="0">
              <a:buNone/>
              <a:defRPr sz="900"/>
            </a:lvl5pPr>
            <a:lvl6pPr marL="2285695" indent="0">
              <a:buNone/>
              <a:defRPr sz="900"/>
            </a:lvl6pPr>
            <a:lvl7pPr marL="2742833" indent="0">
              <a:buNone/>
              <a:defRPr sz="900"/>
            </a:lvl7pPr>
            <a:lvl8pPr marL="3199972" indent="0">
              <a:buNone/>
              <a:defRPr sz="900"/>
            </a:lvl8pPr>
            <a:lvl9pPr marL="3657111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77"/>
            <a:fld id="{5BBEAD13-0566-4C6C-97E7-55F17F24B09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914277"/>
              <a:t>2024/7/5</a:t>
            </a:fld>
            <a:endParaRPr lang="zh-TW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77"/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77"/>
            <a:fld id="{73DA0BB7-265A-403C-9275-D587AB510ED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914277"/>
              <a:t>‹#›</a:t>
            </a:fld>
            <a:endParaRPr lang="zh-TW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618965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39" indent="0">
              <a:buNone/>
              <a:defRPr sz="2800"/>
            </a:lvl2pPr>
            <a:lvl3pPr marL="914277" indent="0">
              <a:buNone/>
              <a:defRPr sz="2400"/>
            </a:lvl3pPr>
            <a:lvl4pPr marL="1371416" indent="0">
              <a:buNone/>
              <a:defRPr sz="2000"/>
            </a:lvl4pPr>
            <a:lvl5pPr marL="1828555" indent="0">
              <a:buNone/>
              <a:defRPr sz="2000"/>
            </a:lvl5pPr>
            <a:lvl6pPr marL="2285695" indent="0">
              <a:buNone/>
              <a:defRPr sz="2000"/>
            </a:lvl6pPr>
            <a:lvl7pPr marL="2742833" indent="0">
              <a:buNone/>
              <a:defRPr sz="2000"/>
            </a:lvl7pPr>
            <a:lvl8pPr marL="3199972" indent="0">
              <a:buNone/>
              <a:defRPr sz="2000"/>
            </a:lvl8pPr>
            <a:lvl9pPr marL="3657111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2"/>
          </a:xfrm>
        </p:spPr>
        <p:txBody>
          <a:bodyPr/>
          <a:lstStyle>
            <a:lvl1pPr marL="0" indent="0">
              <a:buNone/>
              <a:defRPr sz="1399"/>
            </a:lvl1pPr>
            <a:lvl2pPr marL="457139" indent="0">
              <a:buNone/>
              <a:defRPr sz="1200"/>
            </a:lvl2pPr>
            <a:lvl3pPr marL="914277" indent="0">
              <a:buNone/>
              <a:defRPr sz="1000"/>
            </a:lvl3pPr>
            <a:lvl4pPr marL="1371416" indent="0">
              <a:buNone/>
              <a:defRPr sz="900"/>
            </a:lvl4pPr>
            <a:lvl5pPr marL="1828555" indent="0">
              <a:buNone/>
              <a:defRPr sz="900"/>
            </a:lvl5pPr>
            <a:lvl6pPr marL="2285695" indent="0">
              <a:buNone/>
              <a:defRPr sz="900"/>
            </a:lvl6pPr>
            <a:lvl7pPr marL="2742833" indent="0">
              <a:buNone/>
              <a:defRPr sz="900"/>
            </a:lvl7pPr>
            <a:lvl8pPr marL="3199972" indent="0">
              <a:buNone/>
              <a:defRPr sz="900"/>
            </a:lvl8pPr>
            <a:lvl9pPr marL="3657111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77"/>
            <a:fld id="{5BBEAD13-0566-4C6C-97E7-55F17F24B09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914277"/>
              <a:t>2024/7/5</a:t>
            </a:fld>
            <a:endParaRPr lang="zh-TW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77"/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77"/>
            <a:fld id="{73DA0BB7-265A-403C-9275-D587AB510ED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914277"/>
              <a:t>‹#›</a:t>
            </a:fld>
            <a:endParaRPr lang="zh-TW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694717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77"/>
            <a:fld id="{5BBEAD13-0566-4C6C-97E7-55F17F24B09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914277"/>
              <a:t>2024/7/5</a:t>
            </a:fld>
            <a:endParaRPr lang="zh-TW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77"/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77"/>
            <a:fld id="{73DA0BB7-265A-403C-9275-D587AB510ED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914277"/>
              <a:t>‹#›</a:t>
            </a:fld>
            <a:endParaRPr lang="zh-TW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213774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77"/>
            <a:fld id="{5BBEAD13-0566-4C6C-97E7-55F17F24B09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914277"/>
              <a:t>2024/7/5</a:t>
            </a:fld>
            <a:endParaRPr lang="zh-TW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77"/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77"/>
            <a:fld id="{73DA0BB7-265A-403C-9275-D587AB510ED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914277"/>
              <a:t>‹#›</a:t>
            </a:fld>
            <a:endParaRPr lang="zh-TW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887993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標題，文字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1" y="274638"/>
            <a:ext cx="10972800" cy="11430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609601" y="1600202"/>
            <a:ext cx="5384800" cy="4525963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>
          <a:xfrm>
            <a:off x="609601" y="6245226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 defTabSz="914277">
              <a:defRPr/>
            </a:pPr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>
          <a:xfrm>
            <a:off x="4165600" y="6245226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 defTabSz="914277">
              <a:defRPr/>
            </a:pPr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8737601" y="6245226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 defTabSz="914277">
              <a:defRPr/>
            </a:pPr>
            <a:fld id="{180C868E-AF81-4198-92CA-E1E389248B43}" type="slidenum">
              <a:rPr lang="en-US" altLang="zh-TW" smtClean="0">
                <a:solidFill>
                  <a:prstClr val="black">
                    <a:tint val="75000"/>
                  </a:prstClr>
                </a:solidFill>
              </a:rPr>
              <a:pPr defTabSz="914277">
                <a:defRPr/>
              </a:pPr>
              <a:t>‹#›</a:t>
            </a:fld>
            <a:endParaRPr lang="en-US" altLang="zh-TW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212122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11" y="1122363"/>
            <a:ext cx="9143999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11" y="3602038"/>
            <a:ext cx="9143999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4487" indent="0" algn="ctr">
              <a:buNone/>
              <a:defRPr sz="2000"/>
            </a:lvl2pPr>
            <a:lvl3pPr marL="908942" indent="0" algn="ctr">
              <a:buNone/>
              <a:defRPr sz="1799"/>
            </a:lvl3pPr>
            <a:lvl4pPr marL="1363413" indent="0" algn="ctr">
              <a:buNone/>
              <a:defRPr sz="1599"/>
            </a:lvl4pPr>
            <a:lvl5pPr marL="1817886" indent="0" algn="ctr">
              <a:buNone/>
              <a:defRPr sz="1599"/>
            </a:lvl5pPr>
            <a:lvl6pPr marL="2272360" indent="0" algn="ctr">
              <a:buNone/>
              <a:defRPr sz="1599"/>
            </a:lvl6pPr>
            <a:lvl7pPr marL="2726832" indent="0" algn="ctr">
              <a:buNone/>
              <a:defRPr sz="1599"/>
            </a:lvl7pPr>
            <a:lvl8pPr marL="3181303" indent="0" algn="ctr">
              <a:buNone/>
              <a:defRPr sz="1599"/>
            </a:lvl8pPr>
            <a:lvl9pPr marL="3635776" indent="0" algn="ctr">
              <a:buNone/>
              <a:defRPr sz="1599"/>
            </a:lvl9pPr>
          </a:lstStyle>
          <a:p>
            <a:r>
              <a:rPr lang="zh-TW" altLang="en-US"/>
              <a:t>按一下以編輯母片副標題樣式</a:t>
            </a:r>
          </a:p>
        </p:txBody>
      </p:sp>
    </p:spTree>
    <p:extLst>
      <p:ext uri="{BB962C8B-B14F-4D97-AF65-F5344CB8AC3E}">
        <p14:creationId xmlns:p14="http://schemas.microsoft.com/office/powerpoint/2010/main" val="1945320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/>
            </a:lvl1pPr>
          </a:lstStyle>
          <a:p>
            <a:pPr defTabSz="914277"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/>
            </a:lvl1pPr>
          </a:lstStyle>
          <a:p>
            <a:pPr defTabSz="914277"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0"/>
            </a:lvl1pPr>
          </a:lstStyle>
          <a:p>
            <a:pPr defTabSz="914277" fontAlgn="base">
              <a:spcBef>
                <a:spcPct val="0"/>
              </a:spcBef>
              <a:spcAft>
                <a:spcPct val="0"/>
              </a:spcAft>
              <a:defRPr/>
            </a:pPr>
            <a:fld id="{B0E360B4-2071-4A4C-9460-CC6DDE637A6F}" type="slidenum">
              <a:rPr lang="en-US" altLang="zh-TW" smtClean="0"/>
              <a:pPr defTabSz="914277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4752020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61" y="170989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61" y="458961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4487" indent="0">
              <a:buNone/>
              <a:defRPr sz="2000"/>
            </a:lvl2pPr>
            <a:lvl3pPr marL="908942" indent="0">
              <a:buNone/>
              <a:defRPr sz="1799"/>
            </a:lvl3pPr>
            <a:lvl4pPr marL="1363413" indent="0">
              <a:buNone/>
              <a:defRPr sz="1599"/>
            </a:lvl4pPr>
            <a:lvl5pPr marL="1817886" indent="0">
              <a:buNone/>
              <a:defRPr sz="1599"/>
            </a:lvl5pPr>
            <a:lvl6pPr marL="2272360" indent="0">
              <a:buNone/>
              <a:defRPr sz="1599"/>
            </a:lvl6pPr>
            <a:lvl7pPr marL="2726832" indent="0">
              <a:buNone/>
              <a:defRPr sz="1599"/>
            </a:lvl7pPr>
            <a:lvl8pPr marL="3181303" indent="0">
              <a:buNone/>
              <a:defRPr sz="1599"/>
            </a:lvl8pPr>
            <a:lvl9pPr marL="3635776" indent="0">
              <a:buNone/>
              <a:defRPr sz="1599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/>
            </a:lvl1pPr>
          </a:lstStyle>
          <a:p>
            <a:pPr defTabSz="914277"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/>
            </a:lvl1pPr>
          </a:lstStyle>
          <a:p>
            <a:pPr defTabSz="914277"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0"/>
            </a:lvl1pPr>
          </a:lstStyle>
          <a:p>
            <a:pPr defTabSz="914277" fontAlgn="base">
              <a:spcBef>
                <a:spcPct val="0"/>
              </a:spcBef>
              <a:spcAft>
                <a:spcPct val="0"/>
              </a:spcAft>
              <a:defRPr/>
            </a:pPr>
            <a:fld id="{CE5FF8EF-C7E5-4E3C-92B5-3B0087866F67}" type="slidenum">
              <a:rPr lang="en-US" altLang="zh-TW" smtClean="0"/>
              <a:pPr defTabSz="914277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53769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引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8E44900-E8BF-4B12-8BCB-41076E2B68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784" y="640080"/>
            <a:ext cx="10890504" cy="4114800"/>
          </a:xfrm>
        </p:spPr>
        <p:txBody>
          <a:bodyPr rtlCol="0" anchor="ctr">
            <a:normAutofit/>
          </a:bodyPr>
          <a:lstStyle>
            <a:lvl1pPr algn="ctr">
              <a:defRPr sz="48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按一下以編輯母片標題樣式</a:t>
            </a:r>
          </a:p>
        </p:txBody>
      </p:sp>
      <p:sp useBgFill="1">
        <p:nvSpPr>
          <p:cNvPr id="4" name="矩形 3">
            <a:extLst>
              <a:ext uri="{FF2B5EF4-FFF2-40B4-BE49-F238E27FC236}">
                <a16:creationId xmlns:a16="http://schemas.microsoft.com/office/drawing/2014/main" id="{673635DF-99E4-4A0C-A272-D9FF87695DE7}"/>
              </a:ext>
            </a:extLst>
          </p:cNvPr>
          <p:cNvSpPr/>
          <p:nvPr userDrawn="1"/>
        </p:nvSpPr>
        <p:spPr>
          <a:xfrm>
            <a:off x="558210" y="4981421"/>
            <a:ext cx="11134956" cy="822960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5590C76F-6331-4485-AA5B-D61483481F68}"/>
              </a:ext>
            </a:extLst>
          </p:cNvPr>
          <p:cNvSpPr/>
          <p:nvPr userDrawn="1"/>
        </p:nvSpPr>
        <p:spPr>
          <a:xfrm>
            <a:off x="498834" y="5118581"/>
            <a:ext cx="146304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917741F9-B00F-4463-A257-6B66DABD9B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5102352"/>
            <a:ext cx="10607040" cy="585216"/>
          </a:xfrm>
          <a:solidFill>
            <a:schemeClr val="accent1"/>
          </a:solidFill>
        </p:spPr>
        <p:txBody>
          <a:bodyPr rtlCol="0" anchor="ctr"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zh-TW" altLang="en-US" noProof="0"/>
              <a:t>按一下以編輯母片文字樣式</a:t>
            </a:r>
          </a:p>
        </p:txBody>
      </p:sp>
      <p:sp>
        <p:nvSpPr>
          <p:cNvPr id="6" name="日期版面配置區 5">
            <a:extLst>
              <a:ext uri="{FF2B5EF4-FFF2-40B4-BE49-F238E27FC236}">
                <a16:creationId xmlns:a16="http://schemas.microsoft.com/office/drawing/2014/main" id="{ECB2BA4C-9ADA-41DB-B758-9E3CFECDF5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05256" y="6356350"/>
            <a:ext cx="2743200" cy="365125"/>
          </a:xfrm>
        </p:spPr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endParaRPr lang="zh-TW" altLang="en-US"/>
          </a:p>
        </p:txBody>
      </p:sp>
      <p:sp>
        <p:nvSpPr>
          <p:cNvPr id="10" name="頁尾版面配置區 9">
            <a:extLst>
              <a:ext uri="{FF2B5EF4-FFF2-40B4-BE49-F238E27FC236}">
                <a16:creationId xmlns:a16="http://schemas.microsoft.com/office/drawing/2014/main" id="{20957ADB-410A-48BE-AA95-3A708314B0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endParaRPr lang="zh-TW" altLang="en-US"/>
          </a:p>
        </p:txBody>
      </p:sp>
      <p:sp>
        <p:nvSpPr>
          <p:cNvPr id="11" name="投影片編號版面配置區 10">
            <a:extLst>
              <a:ext uri="{FF2B5EF4-FFF2-40B4-BE49-F238E27FC236}">
                <a16:creationId xmlns:a16="http://schemas.microsoft.com/office/drawing/2014/main" id="{5112591B-8032-4FDF-9B26-8F505642C5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A65A5C87-DF58-40C8-B092-1DE63DB4547E}" type="slidenum">
              <a:rPr lang="en-US" altLang="zh-TW" smtClean="0"/>
              <a:pPr/>
              <a:t>‹#›</a:t>
            </a:fld>
            <a:endParaRPr lang="zh-TW" altLang="en-US"/>
          </a:p>
        </p:txBody>
      </p:sp>
      <p:sp>
        <p:nvSpPr>
          <p:cNvPr id="9" name="投影片編號版面配置區 5">
            <a:extLst>
              <a:ext uri="{FF2B5EF4-FFF2-40B4-BE49-F238E27FC236}">
                <a16:creationId xmlns:a16="http://schemas.microsoft.com/office/drawing/2014/main" id="{B03C5A1B-BA16-9EA1-CD5B-DB79D1F9B052}"/>
              </a:ext>
            </a:extLst>
          </p:cNvPr>
          <p:cNvSpPr txBox="1">
            <a:spLocks/>
          </p:cNvSpPr>
          <p:nvPr userDrawn="1"/>
        </p:nvSpPr>
        <p:spPr>
          <a:xfrm>
            <a:off x="4038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zh-tw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65A5C87-DF58-40C8-B092-1DE63DB4547E}" type="slidenum">
              <a:rPr lang="en-US" altLang="zh-TW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24452216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09648" y="1600207"/>
            <a:ext cx="5384800" cy="4525963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97608" y="1600207"/>
            <a:ext cx="5384800" cy="4525963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/>
            </a:lvl1pPr>
          </a:lstStyle>
          <a:p>
            <a:pPr defTabSz="914277"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/>
            </a:lvl1pPr>
          </a:lstStyle>
          <a:p>
            <a:pPr defTabSz="914277"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0"/>
            </a:lvl1pPr>
          </a:lstStyle>
          <a:p>
            <a:pPr defTabSz="914277" fontAlgn="base">
              <a:spcBef>
                <a:spcPct val="0"/>
              </a:spcBef>
              <a:spcAft>
                <a:spcPct val="0"/>
              </a:spcAft>
              <a:defRPr/>
            </a:pPr>
            <a:fld id="{A0F0D936-1A7D-4014-8B70-1C7FAC157956}" type="slidenum">
              <a:rPr lang="en-US" altLang="zh-TW" smtClean="0"/>
              <a:pPr defTabSz="914277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26602341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40372" y="365129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40396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4487" indent="0">
              <a:buNone/>
              <a:defRPr sz="2000" b="1"/>
            </a:lvl2pPr>
            <a:lvl3pPr marL="908942" indent="0">
              <a:buNone/>
              <a:defRPr sz="1799" b="1"/>
            </a:lvl3pPr>
            <a:lvl4pPr marL="1363413" indent="0">
              <a:buNone/>
              <a:defRPr sz="1599" b="1"/>
            </a:lvl4pPr>
            <a:lvl5pPr marL="1817886" indent="0">
              <a:buNone/>
              <a:defRPr sz="1599" b="1"/>
            </a:lvl5pPr>
            <a:lvl6pPr marL="2272360" indent="0">
              <a:buNone/>
              <a:defRPr sz="1599" b="1"/>
            </a:lvl6pPr>
            <a:lvl7pPr marL="2726832" indent="0">
              <a:buNone/>
              <a:defRPr sz="1599" b="1"/>
            </a:lvl7pPr>
            <a:lvl8pPr marL="3181303" indent="0">
              <a:buNone/>
              <a:defRPr sz="1599" b="1"/>
            </a:lvl8pPr>
            <a:lvl9pPr marL="3635776" indent="0">
              <a:buNone/>
              <a:defRPr sz="1599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40396" y="2505075"/>
            <a:ext cx="5158316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69" y="1681163"/>
            <a:ext cx="518371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4487" indent="0">
              <a:buNone/>
              <a:defRPr sz="2000" b="1"/>
            </a:lvl2pPr>
            <a:lvl3pPr marL="908942" indent="0">
              <a:buNone/>
              <a:defRPr sz="1799" b="1"/>
            </a:lvl3pPr>
            <a:lvl4pPr marL="1363413" indent="0">
              <a:buNone/>
              <a:defRPr sz="1599" b="1"/>
            </a:lvl4pPr>
            <a:lvl5pPr marL="1817886" indent="0">
              <a:buNone/>
              <a:defRPr sz="1599" b="1"/>
            </a:lvl5pPr>
            <a:lvl6pPr marL="2272360" indent="0">
              <a:buNone/>
              <a:defRPr sz="1599" b="1"/>
            </a:lvl6pPr>
            <a:lvl7pPr marL="2726832" indent="0">
              <a:buNone/>
              <a:defRPr sz="1599" b="1"/>
            </a:lvl7pPr>
            <a:lvl8pPr marL="3181303" indent="0">
              <a:buNone/>
              <a:defRPr sz="1599" b="1"/>
            </a:lvl8pPr>
            <a:lvl9pPr marL="3635776" indent="0">
              <a:buNone/>
              <a:defRPr sz="1599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69" y="2505075"/>
            <a:ext cx="518371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/>
            </a:lvl1pPr>
          </a:lstStyle>
          <a:p>
            <a:pPr defTabSz="914277">
              <a:defRPr/>
            </a:pPr>
            <a:endParaRPr lang="en-US" altLang="zh-TW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/>
            </a:lvl1pPr>
          </a:lstStyle>
          <a:p>
            <a:pPr defTabSz="914277">
              <a:defRPr/>
            </a:pPr>
            <a:endParaRPr lang="en-US" altLang="zh-TW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0"/>
            </a:lvl1pPr>
          </a:lstStyle>
          <a:p>
            <a:pPr defTabSz="914277" fontAlgn="base">
              <a:spcBef>
                <a:spcPct val="0"/>
              </a:spcBef>
              <a:spcAft>
                <a:spcPct val="0"/>
              </a:spcAft>
              <a:defRPr/>
            </a:pPr>
            <a:fld id="{679A0CD2-CE5C-4D69-9EA9-868319E26CEC}" type="slidenum">
              <a:rPr lang="en-US" altLang="zh-TW" smtClean="0"/>
              <a:pPr defTabSz="914277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34222276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/>
            </a:lvl1pPr>
          </a:lstStyle>
          <a:p>
            <a:pPr defTabSz="914277">
              <a:defRPr/>
            </a:pPr>
            <a:endParaRPr lang="en-US" altLang="zh-TW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/>
            </a:lvl1pPr>
          </a:lstStyle>
          <a:p>
            <a:pPr defTabSz="914277">
              <a:defRPr/>
            </a:pP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0"/>
            </a:lvl1pPr>
          </a:lstStyle>
          <a:p>
            <a:pPr defTabSz="914277" fontAlgn="base">
              <a:spcBef>
                <a:spcPct val="0"/>
              </a:spcBef>
              <a:spcAft>
                <a:spcPct val="0"/>
              </a:spcAft>
              <a:defRPr/>
            </a:pPr>
            <a:fld id="{766D4CB9-2CFD-4422-87B3-84AE0FE14178}" type="slidenum">
              <a:rPr lang="en-US" altLang="zh-TW" smtClean="0"/>
              <a:pPr defTabSz="914277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8029787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/>
            </a:lvl1pPr>
          </a:lstStyle>
          <a:p>
            <a:pPr defTabSz="914277">
              <a:defRPr/>
            </a:pPr>
            <a:endParaRPr lang="en-US" altLang="zh-TW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/>
            </a:lvl1pPr>
          </a:lstStyle>
          <a:p>
            <a:pPr defTabSz="914277">
              <a:defRPr/>
            </a:pPr>
            <a:endParaRPr lang="en-US" altLang="zh-TW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0"/>
            </a:lvl1pPr>
          </a:lstStyle>
          <a:p>
            <a:pPr defTabSz="914277" fontAlgn="base">
              <a:spcBef>
                <a:spcPct val="0"/>
              </a:spcBef>
              <a:spcAft>
                <a:spcPct val="0"/>
              </a:spcAft>
              <a:defRPr/>
            </a:pPr>
            <a:fld id="{D5046094-3A95-4435-BB95-6A0A00462955}" type="slidenum">
              <a:rPr lang="en-US" altLang="zh-TW" smtClean="0"/>
              <a:pPr defTabSz="914277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28225266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40406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777" y="987573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40406" y="2057400"/>
            <a:ext cx="3932767" cy="3811588"/>
          </a:xfrm>
        </p:spPr>
        <p:txBody>
          <a:bodyPr/>
          <a:lstStyle>
            <a:lvl1pPr marL="0" indent="0">
              <a:buNone/>
              <a:defRPr sz="1599"/>
            </a:lvl1pPr>
            <a:lvl2pPr marL="454487" indent="0">
              <a:buNone/>
              <a:defRPr sz="1399"/>
            </a:lvl2pPr>
            <a:lvl3pPr marL="908942" indent="0">
              <a:buNone/>
              <a:defRPr sz="1200"/>
            </a:lvl3pPr>
            <a:lvl4pPr marL="1363413" indent="0">
              <a:buNone/>
              <a:defRPr sz="1000"/>
            </a:lvl4pPr>
            <a:lvl5pPr marL="1817886" indent="0">
              <a:buNone/>
              <a:defRPr sz="1000"/>
            </a:lvl5pPr>
            <a:lvl6pPr marL="2272360" indent="0">
              <a:buNone/>
              <a:defRPr sz="1000"/>
            </a:lvl6pPr>
            <a:lvl7pPr marL="2726832" indent="0">
              <a:buNone/>
              <a:defRPr sz="1000"/>
            </a:lvl7pPr>
            <a:lvl8pPr marL="3181303" indent="0">
              <a:buNone/>
              <a:defRPr sz="1000"/>
            </a:lvl8pPr>
            <a:lvl9pPr marL="3635776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/>
            </a:lvl1pPr>
          </a:lstStyle>
          <a:p>
            <a:pPr defTabSz="914277"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/>
            </a:lvl1pPr>
          </a:lstStyle>
          <a:p>
            <a:pPr defTabSz="914277"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0"/>
            </a:lvl1pPr>
          </a:lstStyle>
          <a:p>
            <a:pPr defTabSz="914277" fontAlgn="base">
              <a:spcBef>
                <a:spcPct val="0"/>
              </a:spcBef>
              <a:spcAft>
                <a:spcPct val="0"/>
              </a:spcAft>
              <a:defRPr/>
            </a:pPr>
            <a:fld id="{86210909-F082-416F-91BD-8ACF28B5C41A}" type="slidenum">
              <a:rPr lang="en-US" altLang="zh-TW" smtClean="0"/>
              <a:pPr defTabSz="914277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8516877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40406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777" y="987573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4487" indent="0">
              <a:buNone/>
              <a:defRPr sz="2800"/>
            </a:lvl2pPr>
            <a:lvl3pPr marL="908942" indent="0">
              <a:buNone/>
              <a:defRPr sz="2400"/>
            </a:lvl3pPr>
            <a:lvl4pPr marL="1363413" indent="0">
              <a:buNone/>
              <a:defRPr sz="2000"/>
            </a:lvl4pPr>
            <a:lvl5pPr marL="1817886" indent="0">
              <a:buNone/>
              <a:defRPr sz="2000"/>
            </a:lvl5pPr>
            <a:lvl6pPr marL="2272360" indent="0">
              <a:buNone/>
              <a:defRPr sz="2000"/>
            </a:lvl6pPr>
            <a:lvl7pPr marL="2726832" indent="0">
              <a:buNone/>
              <a:defRPr sz="2000"/>
            </a:lvl7pPr>
            <a:lvl8pPr marL="3181303" indent="0">
              <a:buNone/>
              <a:defRPr sz="2000"/>
            </a:lvl8pPr>
            <a:lvl9pPr marL="3635776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40406" y="2057400"/>
            <a:ext cx="3932767" cy="3811588"/>
          </a:xfrm>
        </p:spPr>
        <p:txBody>
          <a:bodyPr/>
          <a:lstStyle>
            <a:lvl1pPr marL="0" indent="0">
              <a:buNone/>
              <a:defRPr sz="1599"/>
            </a:lvl1pPr>
            <a:lvl2pPr marL="454487" indent="0">
              <a:buNone/>
              <a:defRPr sz="1399"/>
            </a:lvl2pPr>
            <a:lvl3pPr marL="908942" indent="0">
              <a:buNone/>
              <a:defRPr sz="1200"/>
            </a:lvl3pPr>
            <a:lvl4pPr marL="1363413" indent="0">
              <a:buNone/>
              <a:defRPr sz="1000"/>
            </a:lvl4pPr>
            <a:lvl5pPr marL="1817886" indent="0">
              <a:buNone/>
              <a:defRPr sz="1000"/>
            </a:lvl5pPr>
            <a:lvl6pPr marL="2272360" indent="0">
              <a:buNone/>
              <a:defRPr sz="1000"/>
            </a:lvl6pPr>
            <a:lvl7pPr marL="2726832" indent="0">
              <a:buNone/>
              <a:defRPr sz="1000"/>
            </a:lvl7pPr>
            <a:lvl8pPr marL="3181303" indent="0">
              <a:buNone/>
              <a:defRPr sz="1000"/>
            </a:lvl8pPr>
            <a:lvl9pPr marL="3635776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/>
            </a:lvl1pPr>
          </a:lstStyle>
          <a:p>
            <a:pPr defTabSz="914277"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/>
            </a:lvl1pPr>
          </a:lstStyle>
          <a:p>
            <a:pPr defTabSz="914277"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0"/>
            </a:lvl1pPr>
          </a:lstStyle>
          <a:p>
            <a:pPr defTabSz="914277" fontAlgn="base">
              <a:spcBef>
                <a:spcPct val="0"/>
              </a:spcBef>
              <a:spcAft>
                <a:spcPct val="0"/>
              </a:spcAft>
              <a:defRPr/>
            </a:pPr>
            <a:fld id="{3FB3E90A-71E9-488E-9B34-E35D30613E99}" type="slidenum">
              <a:rPr lang="en-US" altLang="zh-TW" smtClean="0"/>
              <a:pPr defTabSz="914277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99648073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/>
            </a:lvl1pPr>
          </a:lstStyle>
          <a:p>
            <a:pPr defTabSz="914277"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/>
            </a:lvl1pPr>
          </a:lstStyle>
          <a:p>
            <a:pPr defTabSz="914277"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0"/>
            </a:lvl1pPr>
          </a:lstStyle>
          <a:p>
            <a:pPr defTabSz="914277" fontAlgn="base">
              <a:spcBef>
                <a:spcPct val="0"/>
              </a:spcBef>
              <a:spcAft>
                <a:spcPct val="0"/>
              </a:spcAft>
              <a:defRPr/>
            </a:pPr>
            <a:fld id="{0FA5E765-3476-4FB0-BB3A-0C6CBDD8452A}" type="slidenum">
              <a:rPr lang="en-US" altLang="zh-TW" smtClean="0"/>
              <a:pPr defTabSz="914277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51239855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839201" y="274786"/>
            <a:ext cx="27432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09628" y="274786"/>
            <a:ext cx="80264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/>
            </a:lvl1pPr>
          </a:lstStyle>
          <a:p>
            <a:pPr defTabSz="914277"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/>
            </a:lvl1pPr>
          </a:lstStyle>
          <a:p>
            <a:pPr defTabSz="914277"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0"/>
            </a:lvl1pPr>
          </a:lstStyle>
          <a:p>
            <a:pPr defTabSz="914277" fontAlgn="base">
              <a:spcBef>
                <a:spcPct val="0"/>
              </a:spcBef>
              <a:spcAft>
                <a:spcPct val="0"/>
              </a:spcAft>
              <a:defRPr/>
            </a:pPr>
            <a:fld id="{C29E04EB-A4B9-411B-B05C-41DADD8562D8}" type="slidenum">
              <a:rPr lang="en-US" altLang="zh-TW" smtClean="0"/>
              <a:pPr defTabSz="914277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23723311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標題，文字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2" y="274638"/>
            <a:ext cx="10972800" cy="1143000"/>
          </a:xfrm>
        </p:spPr>
        <p:txBody>
          <a:bodyPr/>
          <a:lstStyle>
            <a:lvl1pPr>
              <a:defRPr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609648" y="1600207"/>
            <a:ext cx="5384800" cy="4525963"/>
          </a:xfrm>
        </p:spPr>
        <p:txBody>
          <a:bodyPr/>
          <a:lstStyle>
            <a:lvl1pPr>
              <a:defRPr>
                <a:latin typeface="微軟正黑體" pitchFamily="34" charset="-120"/>
                <a:ea typeface="微軟正黑體" pitchFamily="34" charset="-120"/>
              </a:defRPr>
            </a:lvl1pPr>
            <a:lvl2pPr>
              <a:defRPr>
                <a:latin typeface="微軟正黑體" pitchFamily="34" charset="-120"/>
                <a:ea typeface="微軟正黑體" pitchFamily="34" charset="-120"/>
              </a:defRPr>
            </a:lvl2pPr>
            <a:lvl3pPr>
              <a:defRPr>
                <a:latin typeface="微軟正黑體" pitchFamily="34" charset="-120"/>
                <a:ea typeface="微軟正黑體" pitchFamily="34" charset="-120"/>
              </a:defRPr>
            </a:lvl3pPr>
            <a:lvl4pPr>
              <a:defRPr>
                <a:latin typeface="微軟正黑體" pitchFamily="34" charset="-120"/>
                <a:ea typeface="微軟正黑體" pitchFamily="34" charset="-120"/>
              </a:defRPr>
            </a:lvl4pPr>
            <a:lvl5pPr>
              <a:defRPr>
                <a:latin typeface="微軟正黑體" pitchFamily="34" charset="-120"/>
                <a:ea typeface="微軟正黑體" pitchFamily="34" charset="-120"/>
              </a:defRPr>
            </a:lvl5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97608" y="1600207"/>
            <a:ext cx="5384800" cy="4525963"/>
          </a:xfrm>
        </p:spPr>
        <p:txBody>
          <a:bodyPr/>
          <a:lstStyle>
            <a:lvl1pPr>
              <a:defRPr>
                <a:latin typeface="微軟正黑體" pitchFamily="34" charset="-120"/>
                <a:ea typeface="微軟正黑體" pitchFamily="34" charset="-120"/>
              </a:defRPr>
            </a:lvl1pPr>
            <a:lvl2pPr>
              <a:defRPr>
                <a:latin typeface="微軟正黑體" pitchFamily="34" charset="-120"/>
                <a:ea typeface="微軟正黑體" pitchFamily="34" charset="-120"/>
              </a:defRPr>
            </a:lvl2pPr>
            <a:lvl3pPr>
              <a:defRPr>
                <a:latin typeface="微軟正黑體" pitchFamily="34" charset="-120"/>
                <a:ea typeface="微軟正黑體" pitchFamily="34" charset="-120"/>
              </a:defRPr>
            </a:lvl3pPr>
            <a:lvl4pPr>
              <a:defRPr>
                <a:latin typeface="微軟正黑體" pitchFamily="34" charset="-120"/>
                <a:ea typeface="微軟正黑體" pitchFamily="34" charset="-120"/>
              </a:defRPr>
            </a:lvl4pPr>
            <a:lvl5pPr>
              <a:defRPr>
                <a:latin typeface="微軟正黑體" pitchFamily="34" charset="-120"/>
                <a:ea typeface="微軟正黑體" pitchFamily="34" charset="-120"/>
              </a:defRPr>
            </a:lvl5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微軟正黑體" pitchFamily="34" charset="-120"/>
                <a:ea typeface="微軟正黑體" pitchFamily="34" charset="-120"/>
              </a:defRPr>
            </a:lvl1pPr>
          </a:lstStyle>
          <a:p>
            <a:pPr defTabSz="914277"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微軟正黑體" pitchFamily="34" charset="-120"/>
                <a:ea typeface="微軟正黑體" pitchFamily="34" charset="-120"/>
              </a:defRPr>
            </a:lvl1pPr>
          </a:lstStyle>
          <a:p>
            <a:pPr defTabSz="914277"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0">
                <a:latin typeface="微軟正黑體" pitchFamily="34" charset="-120"/>
                <a:ea typeface="微軟正黑體" pitchFamily="34" charset="-120"/>
              </a:defRPr>
            </a:lvl1pPr>
          </a:lstStyle>
          <a:p>
            <a:pPr defTabSz="914277" fontAlgn="base">
              <a:spcBef>
                <a:spcPct val="0"/>
              </a:spcBef>
              <a:spcAft>
                <a:spcPct val="0"/>
              </a:spcAft>
              <a:defRPr/>
            </a:pPr>
            <a:fld id="{6BE921F7-2693-4E4A-B5CA-F0F551840790}" type="slidenum">
              <a:rPr lang="en-US" altLang="zh-TW" smtClean="0"/>
              <a:pPr defTabSz="914277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55492208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標題及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2" y="274638"/>
            <a:ext cx="10972800" cy="1143000"/>
          </a:xfrm>
        </p:spPr>
        <p:txBody>
          <a:bodyPr/>
          <a:lstStyle>
            <a:lvl1pPr>
              <a:defRPr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表格版面配置區 2"/>
          <p:cNvSpPr>
            <a:spLocks noGrp="1"/>
          </p:cNvSpPr>
          <p:nvPr>
            <p:ph type="tbl" idx="1"/>
          </p:nvPr>
        </p:nvSpPr>
        <p:spPr>
          <a:xfrm>
            <a:off x="609602" y="1600207"/>
            <a:ext cx="10972800" cy="4525963"/>
          </a:xfrm>
        </p:spPr>
        <p:txBody>
          <a:bodyPr/>
          <a:lstStyle>
            <a:lvl1pPr>
              <a:defRPr>
                <a:latin typeface="微軟正黑體" pitchFamily="34" charset="-120"/>
                <a:ea typeface="微軟正黑體" pitchFamily="34" charset="-120"/>
              </a:defRPr>
            </a:lvl1pPr>
          </a:lstStyle>
          <a:p>
            <a:pPr lvl="0"/>
            <a:endParaRPr lang="zh-TW" alt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微軟正黑體" pitchFamily="34" charset="-120"/>
                <a:ea typeface="微軟正黑體" pitchFamily="34" charset="-120"/>
              </a:defRPr>
            </a:lvl1pPr>
          </a:lstStyle>
          <a:p>
            <a:pPr defTabSz="914277"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微軟正黑體" pitchFamily="34" charset="-120"/>
                <a:ea typeface="微軟正黑體" pitchFamily="34" charset="-120"/>
              </a:defRPr>
            </a:lvl1pPr>
          </a:lstStyle>
          <a:p>
            <a:pPr defTabSz="914277"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0">
                <a:latin typeface="微軟正黑體" pitchFamily="34" charset="-120"/>
                <a:ea typeface="微軟正黑體" pitchFamily="34" charset="-120"/>
              </a:defRPr>
            </a:lvl1pPr>
          </a:lstStyle>
          <a:p>
            <a:pPr defTabSz="914277" fontAlgn="base">
              <a:spcBef>
                <a:spcPct val="0"/>
              </a:spcBef>
              <a:spcAft>
                <a:spcPct val="0"/>
              </a:spcAft>
              <a:defRPr/>
            </a:pPr>
            <a:fld id="{9821141D-4279-4183-8111-1387D89A556B}" type="slidenum">
              <a:rPr lang="en-US" altLang="zh-TW" smtClean="0"/>
              <a:pPr defTabSz="914277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2199521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小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矩形 8">
            <a:extLst>
              <a:ext uri="{FF2B5EF4-FFF2-40B4-BE49-F238E27FC236}">
                <a16:creationId xmlns:a16="http://schemas.microsoft.com/office/drawing/2014/main" id="{342F4163-FF9F-453F-99BB-82B8FDB0A1F9}"/>
              </a:ext>
            </a:extLst>
          </p:cNvPr>
          <p:cNvSpPr/>
          <p:nvPr userDrawn="1"/>
        </p:nvSpPr>
        <p:spPr>
          <a:xfrm>
            <a:off x="558209" y="0"/>
            <a:ext cx="11167447" cy="1651247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15" name="圖片版面配置區 14">
            <a:extLst>
              <a:ext uri="{FF2B5EF4-FFF2-40B4-BE49-F238E27FC236}">
                <a16:creationId xmlns:a16="http://schemas.microsoft.com/office/drawing/2014/main" id="{D9F91D62-7A39-4697-A73D-908DBA590EF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422392" y="2798064"/>
            <a:ext cx="1463040" cy="1481328"/>
          </a:xfrm>
        </p:spPr>
        <p:txBody>
          <a:bodyPr rtlCol="0" anchor="ctr"/>
          <a:lstStyle>
            <a:lvl1pPr algn="ctr">
              <a:buNone/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圖片</a:t>
            </a:r>
          </a:p>
        </p:txBody>
      </p:sp>
      <p:sp>
        <p:nvSpPr>
          <p:cNvPr id="10" name="圖片版面配置區 14">
            <a:extLst>
              <a:ext uri="{FF2B5EF4-FFF2-40B4-BE49-F238E27FC236}">
                <a16:creationId xmlns:a16="http://schemas.microsoft.com/office/drawing/2014/main" id="{687A7A61-F904-44E0-837C-FB357932BC1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76072" y="2798064"/>
            <a:ext cx="1463040" cy="1481328"/>
          </a:xfrm>
        </p:spPr>
        <p:txBody>
          <a:bodyPr rtlCol="0" anchor="ctr"/>
          <a:lstStyle>
            <a:lvl1pPr algn="ctr">
              <a:buNone/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圖片</a:t>
            </a:r>
          </a:p>
        </p:txBody>
      </p:sp>
      <p:sp>
        <p:nvSpPr>
          <p:cNvPr id="16" name="圖片版面配置區 14">
            <a:extLst>
              <a:ext uri="{FF2B5EF4-FFF2-40B4-BE49-F238E27FC236}">
                <a16:creationId xmlns:a16="http://schemas.microsoft.com/office/drawing/2014/main" id="{6B8374DB-2C54-426F-9768-7B838BE1F98D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7845552" y="2798064"/>
            <a:ext cx="1463040" cy="1481328"/>
          </a:xfrm>
        </p:spPr>
        <p:txBody>
          <a:bodyPr rtlCol="0" anchor="ctr"/>
          <a:lstStyle>
            <a:lvl1pPr algn="ctr">
              <a:buNone/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圖片</a:t>
            </a: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76763C05-47FB-4725-A20D-066889246220}"/>
              </a:ext>
            </a:extLst>
          </p:cNvPr>
          <p:cNvSpPr/>
          <p:nvPr userDrawn="1"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28" name="標題 1">
            <a:extLst>
              <a:ext uri="{FF2B5EF4-FFF2-40B4-BE49-F238E27FC236}">
                <a16:creationId xmlns:a16="http://schemas.microsoft.com/office/drawing/2014/main" id="{9EDC39EC-C00D-4DE8-8828-E0E5AD579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5672" y="197564"/>
            <a:ext cx="10168128" cy="1179576"/>
          </a:xfrm>
        </p:spPr>
        <p:txBody>
          <a:bodyPr rtlCol="0">
            <a:normAutofit/>
          </a:bodyPr>
          <a:lstStyle>
            <a:lvl1pPr>
              <a:defRPr sz="40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 dirty="0"/>
              <a:t>按一下以編輯母片標題樣式</a:t>
            </a:r>
          </a:p>
        </p:txBody>
      </p:sp>
      <p:sp>
        <p:nvSpPr>
          <p:cNvPr id="32" name="圖片版面配置區 14">
            <a:extLst>
              <a:ext uri="{FF2B5EF4-FFF2-40B4-BE49-F238E27FC236}">
                <a16:creationId xmlns:a16="http://schemas.microsoft.com/office/drawing/2014/main" id="{AC393A50-B0FA-44B0-850A-6E748DECA20A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2999232" y="2798064"/>
            <a:ext cx="1463040" cy="1481328"/>
          </a:xfrm>
        </p:spPr>
        <p:txBody>
          <a:bodyPr rtlCol="0" anchor="ctr"/>
          <a:lstStyle>
            <a:lvl1pPr algn="ctr">
              <a:buNone/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圖片</a:t>
            </a:r>
          </a:p>
        </p:txBody>
      </p:sp>
      <p:sp>
        <p:nvSpPr>
          <p:cNvPr id="33" name="圖片版面配置區 14">
            <a:extLst>
              <a:ext uri="{FF2B5EF4-FFF2-40B4-BE49-F238E27FC236}">
                <a16:creationId xmlns:a16="http://schemas.microsoft.com/office/drawing/2014/main" id="{C19D18E3-AE27-4902-A5E1-1E388C8CA886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10268712" y="2798064"/>
            <a:ext cx="1463040" cy="1481328"/>
          </a:xfrm>
        </p:spPr>
        <p:txBody>
          <a:bodyPr rtlCol="0" anchor="ctr"/>
          <a:lstStyle>
            <a:lvl1pPr algn="ctr">
              <a:buNone/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圖片</a:t>
            </a:r>
          </a:p>
        </p:txBody>
      </p:sp>
      <p:sp>
        <p:nvSpPr>
          <p:cNvPr id="11" name="日期版面配置區 10">
            <a:extLst>
              <a:ext uri="{FF2B5EF4-FFF2-40B4-BE49-F238E27FC236}">
                <a16:creationId xmlns:a16="http://schemas.microsoft.com/office/drawing/2014/main" id="{C4A1E4D4-19E0-496B-BBAF-99A720781C00}"/>
              </a:ext>
            </a:extLst>
          </p:cNvPr>
          <p:cNvSpPr>
            <a:spLocks noGrp="1"/>
          </p:cNvSpPr>
          <p:nvPr>
            <p:ph type="dt" sz="half" idx="32"/>
          </p:nvPr>
        </p:nvSpPr>
        <p:spPr>
          <a:xfrm>
            <a:off x="905256" y="6356350"/>
            <a:ext cx="2743200" cy="365125"/>
          </a:xfrm>
        </p:spPr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endParaRPr lang="zh-TW" altLang="en-US"/>
          </a:p>
        </p:txBody>
      </p:sp>
      <p:sp>
        <p:nvSpPr>
          <p:cNvPr id="12" name="頁尾版面配置區 11">
            <a:extLst>
              <a:ext uri="{FF2B5EF4-FFF2-40B4-BE49-F238E27FC236}">
                <a16:creationId xmlns:a16="http://schemas.microsoft.com/office/drawing/2014/main" id="{D0281C10-EAAA-4F45-8CC9-87F9F9116C21}"/>
              </a:ext>
            </a:extLst>
          </p:cNvPr>
          <p:cNvSpPr>
            <a:spLocks noGrp="1"/>
          </p:cNvSpPr>
          <p:nvPr>
            <p:ph type="ftr" sz="quarter" idx="33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endParaRPr lang="zh-TW" altLang="en-US"/>
          </a:p>
        </p:txBody>
      </p:sp>
      <p:sp>
        <p:nvSpPr>
          <p:cNvPr id="13" name="投影片編號版面配置區 12">
            <a:extLst>
              <a:ext uri="{FF2B5EF4-FFF2-40B4-BE49-F238E27FC236}">
                <a16:creationId xmlns:a16="http://schemas.microsoft.com/office/drawing/2014/main" id="{389175D6-43FD-42A2-8595-893FC3BFCDF6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A65A5C87-DF58-40C8-B092-1DE63DB4547E}" type="slidenum">
              <a:rPr lang="en-US" altLang="zh-TW" smtClean="0"/>
              <a:pPr/>
              <a:t>‹#›</a:t>
            </a:fld>
            <a:endParaRPr lang="zh-TW" altLang="en-US"/>
          </a:p>
        </p:txBody>
      </p:sp>
      <p:sp>
        <p:nvSpPr>
          <p:cNvPr id="37" name="文字版面配置區 35">
            <a:extLst>
              <a:ext uri="{FF2B5EF4-FFF2-40B4-BE49-F238E27FC236}">
                <a16:creationId xmlns:a16="http://schemas.microsoft.com/office/drawing/2014/main" id="{28F74B10-F76D-4BBB-A284-01D5A0DF8BCB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431536" y="4489704"/>
            <a:ext cx="1462088" cy="649288"/>
          </a:xfrm>
        </p:spPr>
        <p:txBody>
          <a:bodyPr rtlCol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6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 rtl="0"/>
            <a:r>
              <a:rPr lang="zh-TW" altLang="en-US" noProof="0"/>
              <a:t>姓名</a:t>
            </a:r>
          </a:p>
          <a:p>
            <a:pPr lvl="1" rtl="0"/>
            <a:r>
              <a:rPr lang="zh-TW" altLang="en-US" noProof="0"/>
              <a:t>職稱</a:t>
            </a:r>
          </a:p>
        </p:txBody>
      </p:sp>
      <p:sp>
        <p:nvSpPr>
          <p:cNvPr id="38" name="文字版面配置區 35">
            <a:extLst>
              <a:ext uri="{FF2B5EF4-FFF2-40B4-BE49-F238E27FC236}">
                <a16:creationId xmlns:a16="http://schemas.microsoft.com/office/drawing/2014/main" id="{BD245DC2-6D7B-4AEE-B8EE-0D0E473AFFF5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7845552" y="4489704"/>
            <a:ext cx="1462088" cy="649288"/>
          </a:xfrm>
        </p:spPr>
        <p:txBody>
          <a:bodyPr rtlCol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6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 rtl="0"/>
            <a:r>
              <a:rPr lang="zh-TW" altLang="en-US" noProof="0"/>
              <a:t>姓名</a:t>
            </a:r>
          </a:p>
          <a:p>
            <a:pPr lvl="1" rtl="0"/>
            <a:r>
              <a:rPr lang="zh-TW" altLang="en-US" noProof="0"/>
              <a:t>職稱</a:t>
            </a:r>
          </a:p>
        </p:txBody>
      </p:sp>
      <p:sp>
        <p:nvSpPr>
          <p:cNvPr id="39" name="文字版面配置區 35">
            <a:extLst>
              <a:ext uri="{FF2B5EF4-FFF2-40B4-BE49-F238E27FC236}">
                <a16:creationId xmlns:a16="http://schemas.microsoft.com/office/drawing/2014/main" id="{28069EAF-8C82-49CC-8A38-2ACAD26F7DE9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0268712" y="4489704"/>
            <a:ext cx="1462088" cy="649288"/>
          </a:xfrm>
        </p:spPr>
        <p:txBody>
          <a:bodyPr rtlCol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6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 rtl="0"/>
            <a:r>
              <a:rPr lang="zh-TW" altLang="en-US" noProof="0"/>
              <a:t>姓名</a:t>
            </a:r>
          </a:p>
          <a:p>
            <a:pPr lvl="1" rtl="0"/>
            <a:r>
              <a:rPr lang="zh-TW" altLang="en-US" noProof="0"/>
              <a:t>職稱</a:t>
            </a:r>
          </a:p>
        </p:txBody>
      </p:sp>
      <p:sp>
        <p:nvSpPr>
          <p:cNvPr id="40" name="文字版面配置區 35">
            <a:extLst>
              <a:ext uri="{FF2B5EF4-FFF2-40B4-BE49-F238E27FC236}">
                <a16:creationId xmlns:a16="http://schemas.microsoft.com/office/drawing/2014/main" id="{DAA3B1CD-59B3-4B73-B91A-88CED1D8FDD6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594360" y="4489704"/>
            <a:ext cx="1462088" cy="649288"/>
          </a:xfrm>
        </p:spPr>
        <p:txBody>
          <a:bodyPr rtlCol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6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 rtl="0"/>
            <a:r>
              <a:rPr lang="zh-TW" altLang="en-US" noProof="0"/>
              <a:t>姓名</a:t>
            </a:r>
          </a:p>
          <a:p>
            <a:pPr lvl="1" rtl="0"/>
            <a:r>
              <a:rPr lang="zh-TW" altLang="en-US" noProof="0"/>
              <a:t>職稱</a:t>
            </a:r>
          </a:p>
        </p:txBody>
      </p:sp>
      <p:sp>
        <p:nvSpPr>
          <p:cNvPr id="41" name="文字版面配置區 35">
            <a:extLst>
              <a:ext uri="{FF2B5EF4-FFF2-40B4-BE49-F238E27FC236}">
                <a16:creationId xmlns:a16="http://schemas.microsoft.com/office/drawing/2014/main" id="{C1FED6B0-DEB7-46E3-8038-FE6788AC24A9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008376" y="4489704"/>
            <a:ext cx="1462088" cy="649288"/>
          </a:xfrm>
        </p:spPr>
        <p:txBody>
          <a:bodyPr rtlCol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6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 rtl="0"/>
            <a:r>
              <a:rPr lang="zh-TW" altLang="en-US" noProof="0"/>
              <a:t>姓名</a:t>
            </a:r>
          </a:p>
          <a:p>
            <a:pPr lvl="1" rtl="0"/>
            <a:r>
              <a:rPr lang="zh-TW" altLang="en-US" noProof="0"/>
              <a:t>職稱</a:t>
            </a:r>
          </a:p>
        </p:txBody>
      </p:sp>
    </p:spTree>
    <p:extLst>
      <p:ext uri="{BB962C8B-B14F-4D97-AF65-F5344CB8AC3E}">
        <p14:creationId xmlns:p14="http://schemas.microsoft.com/office/powerpoint/2010/main" val="43151174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/>
          </p:nvPr>
        </p:nvSpPr>
        <p:spPr>
          <a:xfrm>
            <a:off x="609602" y="274786"/>
            <a:ext cx="10972800" cy="5851525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/>
            </a:lvl1pPr>
          </a:lstStyle>
          <a:p>
            <a:pPr defTabSz="914277">
              <a:defRPr/>
            </a:pPr>
            <a:endParaRPr lang="en-US" altLang="zh-TW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/>
            </a:lvl1pPr>
          </a:lstStyle>
          <a:p>
            <a:pPr defTabSz="914277">
              <a:defRPr/>
            </a:pP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0"/>
            </a:lvl1pPr>
          </a:lstStyle>
          <a:p>
            <a:pPr defTabSz="914277" fontAlgn="base">
              <a:spcBef>
                <a:spcPct val="0"/>
              </a:spcBef>
              <a:spcAft>
                <a:spcPct val="0"/>
              </a:spcAft>
              <a:defRPr/>
            </a:pPr>
            <a:fld id="{288D00AF-A70F-412D-8712-C66B83FED1FB}" type="slidenum">
              <a:rPr lang="en-US" altLang="zh-TW" smtClean="0"/>
              <a:pPr defTabSz="914277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80836933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標題，1 個大物件與 2 個小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2" y="274638"/>
            <a:ext cx="10972800" cy="11430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09648" y="1600207"/>
            <a:ext cx="5384800" cy="4525963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quarter" idx="2"/>
          </p:nvPr>
        </p:nvSpPr>
        <p:spPr>
          <a:xfrm>
            <a:off x="6197608" y="1600200"/>
            <a:ext cx="5384800" cy="21859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內容版面配置區 4"/>
          <p:cNvSpPr>
            <a:spLocks noGrp="1"/>
          </p:cNvSpPr>
          <p:nvPr>
            <p:ph sz="quarter" idx="3"/>
          </p:nvPr>
        </p:nvSpPr>
        <p:spPr>
          <a:xfrm>
            <a:off x="6197608" y="3938736"/>
            <a:ext cx="5384800" cy="2187575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日期版面配置區 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solidFill>
                  <a:prstClr val="black"/>
                </a:solidFill>
              </a:defRPr>
            </a:lvl1pPr>
          </a:lstStyle>
          <a:p>
            <a:pPr defTabSz="914277">
              <a:defRPr/>
            </a:pPr>
            <a:endParaRPr lang="en-US" altLang="zh-TW"/>
          </a:p>
        </p:txBody>
      </p:sp>
      <p:sp>
        <p:nvSpPr>
          <p:cNvPr id="7" name="頁尾版面配置區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solidFill>
                  <a:prstClr val="black"/>
                </a:solidFill>
              </a:defRPr>
            </a:lvl1pPr>
          </a:lstStyle>
          <a:p>
            <a:pPr defTabSz="914277">
              <a:defRPr/>
            </a:pPr>
            <a:endParaRPr lang="en-US" altLang="zh-TW"/>
          </a:p>
        </p:txBody>
      </p:sp>
      <p:sp>
        <p:nvSpPr>
          <p:cNvPr id="8" name="投影片編號版面配置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0"/>
            </a:lvl1pPr>
          </a:lstStyle>
          <a:p>
            <a:pPr defTabSz="914277" fontAlgn="base">
              <a:spcBef>
                <a:spcPct val="0"/>
              </a:spcBef>
              <a:spcAft>
                <a:spcPct val="0"/>
              </a:spcAft>
              <a:defRPr/>
            </a:pPr>
            <a:fld id="{82DFC8B1-F956-4C72-98B2-D0779BA4589E}" type="slidenum">
              <a:rPr lang="en-US" altLang="zh-TW" smtClean="0"/>
              <a:pPr defTabSz="914277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24639688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標題，文字及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14" y="274621"/>
            <a:ext cx="10972985" cy="11435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609529" y="1599701"/>
            <a:ext cx="5396091" cy="452598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quarter" idx="2"/>
          </p:nvPr>
        </p:nvSpPr>
        <p:spPr>
          <a:xfrm>
            <a:off x="6184615" y="1599700"/>
            <a:ext cx="5397956" cy="219095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內容版面配置區 4"/>
          <p:cNvSpPr>
            <a:spLocks noGrp="1"/>
          </p:cNvSpPr>
          <p:nvPr>
            <p:ph sz="quarter" idx="3"/>
          </p:nvPr>
        </p:nvSpPr>
        <p:spPr>
          <a:xfrm>
            <a:off x="6184615" y="3934721"/>
            <a:ext cx="5397956" cy="219095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/>
            </a:lvl1pPr>
          </a:lstStyle>
          <a:p>
            <a:pPr defTabSz="914277">
              <a:defRPr/>
            </a:pPr>
            <a:endParaRPr lang="en-US" altLang="zh-TW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/>
            </a:lvl1pPr>
          </a:lstStyle>
          <a:p>
            <a:pPr defTabSz="914277">
              <a:defRPr/>
            </a:pPr>
            <a:endParaRPr lang="en-US" altLang="zh-TW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0"/>
            </a:lvl1pPr>
          </a:lstStyle>
          <a:p>
            <a:pPr defTabSz="914277" fontAlgn="base">
              <a:spcBef>
                <a:spcPct val="0"/>
              </a:spcBef>
              <a:spcAft>
                <a:spcPct val="0"/>
              </a:spcAft>
              <a:defRPr/>
            </a:pPr>
            <a:fld id="{4D3458AA-369C-4CF3-AEB7-9AE892AE9DA0}" type="slidenum">
              <a:rPr lang="en-US" altLang="zh-TW" smtClean="0"/>
              <a:pPr defTabSz="914277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22925138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914408" y="2130617"/>
            <a:ext cx="10363201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82881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491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981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472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96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454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694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436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592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898499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新細明體" pitchFamily="18" charset="-120"/>
              </a:defRPr>
            </a:lvl1pPr>
          </a:lstStyle>
          <a:p>
            <a:pPr>
              <a:defRPr/>
            </a:pPr>
            <a:fld id="{0A3F2D4C-0024-4CE8-A69F-D5971C677216}" type="datetimeFigureOut">
              <a:rPr lang="zh-TW" altLang="en-US" smtClean="0"/>
              <a:pPr>
                <a:defRPr/>
              </a:pPr>
              <a:t>2024/7/5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898499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898499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新細明體" pitchFamily="18" charset="-120"/>
              </a:defRPr>
            </a:lvl1pPr>
          </a:lstStyle>
          <a:p>
            <a:pPr>
              <a:defRPr/>
            </a:pPr>
            <a:fld id="{350D999C-C607-4876-A301-98E0288CDFA3}" type="slidenum">
              <a:rPr lang="zh-TW" altLang="en-US" smtClean="0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3163151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898499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新細明體" pitchFamily="18" charset="-120"/>
              </a:defRPr>
            </a:lvl1pPr>
          </a:lstStyle>
          <a:p>
            <a:pPr>
              <a:defRPr/>
            </a:pPr>
            <a:fld id="{0A3F2D4C-0024-4CE8-A69F-D5971C677216}" type="datetimeFigureOut">
              <a:rPr lang="zh-TW" altLang="en-US" smtClean="0"/>
              <a:pPr>
                <a:defRPr/>
              </a:pPr>
              <a:t>2024/7/5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898499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898499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新細明體" pitchFamily="18" charset="-120"/>
              </a:defRPr>
            </a:lvl1pPr>
          </a:lstStyle>
          <a:p>
            <a:pPr>
              <a:defRPr/>
            </a:pPr>
            <a:fld id="{1A0DE2EB-546E-4998-BF72-9EC9EA8C36BA}" type="slidenum">
              <a:rPr lang="zh-TW" altLang="en-US" smtClean="0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5249194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63214" y="4407093"/>
            <a:ext cx="10363201" cy="1362075"/>
          </a:xfrm>
        </p:spPr>
        <p:txBody>
          <a:bodyPr anchor="t"/>
          <a:lstStyle>
            <a:lvl1pPr algn="l">
              <a:defRPr sz="3999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963214" y="2906713"/>
            <a:ext cx="10363201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49104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2pPr>
            <a:lvl3pPr marL="898183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3pPr>
            <a:lvl4pPr marL="1347287" indent="0">
              <a:buNone/>
              <a:defRPr sz="1399">
                <a:solidFill>
                  <a:schemeClr val="tx1">
                    <a:tint val="75000"/>
                  </a:schemeClr>
                </a:solidFill>
              </a:defRPr>
            </a:lvl4pPr>
            <a:lvl5pPr marL="1796378" indent="0">
              <a:buNone/>
              <a:defRPr sz="1399">
                <a:solidFill>
                  <a:schemeClr val="tx1">
                    <a:tint val="75000"/>
                  </a:schemeClr>
                </a:solidFill>
              </a:defRPr>
            </a:lvl5pPr>
            <a:lvl6pPr marL="2245475" indent="0">
              <a:buNone/>
              <a:defRPr sz="1399">
                <a:solidFill>
                  <a:schemeClr val="tx1">
                    <a:tint val="75000"/>
                  </a:schemeClr>
                </a:solidFill>
              </a:defRPr>
            </a:lvl6pPr>
            <a:lvl7pPr marL="2694573" indent="0">
              <a:buNone/>
              <a:defRPr sz="1399">
                <a:solidFill>
                  <a:schemeClr val="tx1">
                    <a:tint val="75000"/>
                  </a:schemeClr>
                </a:solidFill>
              </a:defRPr>
            </a:lvl7pPr>
            <a:lvl8pPr marL="3143663" indent="0">
              <a:buNone/>
              <a:defRPr sz="1399">
                <a:solidFill>
                  <a:schemeClr val="tx1">
                    <a:tint val="75000"/>
                  </a:schemeClr>
                </a:solidFill>
              </a:defRPr>
            </a:lvl8pPr>
            <a:lvl9pPr marL="3592754" indent="0">
              <a:buNone/>
              <a:defRPr sz="13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898499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新細明體" pitchFamily="18" charset="-120"/>
              </a:defRPr>
            </a:lvl1pPr>
          </a:lstStyle>
          <a:p>
            <a:pPr>
              <a:defRPr/>
            </a:pPr>
            <a:fld id="{0A3F2D4C-0024-4CE8-A69F-D5971C677216}" type="datetimeFigureOut">
              <a:rPr lang="zh-TW" altLang="en-US" smtClean="0"/>
              <a:pPr>
                <a:defRPr/>
              </a:pPr>
              <a:t>2024/7/5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898499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898499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新細明體" pitchFamily="18" charset="-120"/>
              </a:defRPr>
            </a:lvl1pPr>
          </a:lstStyle>
          <a:p>
            <a:pPr>
              <a:defRPr/>
            </a:pPr>
            <a:fld id="{EDE52AFE-A089-4D70-AE45-06B1019FCFA6}" type="slidenum">
              <a:rPr lang="zh-TW" altLang="en-US" smtClean="0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9937083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09734" y="160020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799"/>
            </a:lvl4pPr>
            <a:lvl5pPr>
              <a:defRPr sz="1799"/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97608" y="160020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799"/>
            </a:lvl4pPr>
            <a:lvl5pPr>
              <a:defRPr sz="1799"/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898499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新細明體" pitchFamily="18" charset="-120"/>
              </a:defRPr>
            </a:lvl1pPr>
          </a:lstStyle>
          <a:p>
            <a:pPr>
              <a:defRPr/>
            </a:pPr>
            <a:fld id="{0A3F2D4C-0024-4CE8-A69F-D5971C677216}" type="datetimeFigureOut">
              <a:rPr lang="zh-TW" altLang="en-US" smtClean="0"/>
              <a:pPr>
                <a:defRPr/>
              </a:pPr>
              <a:t>2024/7/5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898499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898499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新細明體" pitchFamily="18" charset="-120"/>
              </a:defRPr>
            </a:lvl1pPr>
          </a:lstStyle>
          <a:p>
            <a:pPr>
              <a:defRPr/>
            </a:pPr>
            <a:fld id="{B49CB40E-2925-4B83-9539-BF76BF2C9D40}" type="slidenum">
              <a:rPr lang="zh-TW" altLang="en-US" smtClean="0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4812478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49104" indent="0">
              <a:buNone/>
              <a:defRPr sz="2000" b="1"/>
            </a:lvl2pPr>
            <a:lvl3pPr marL="898183" indent="0">
              <a:buNone/>
              <a:defRPr sz="1799" b="1"/>
            </a:lvl3pPr>
            <a:lvl4pPr marL="1347287" indent="0">
              <a:buNone/>
              <a:defRPr sz="1599" b="1"/>
            </a:lvl4pPr>
            <a:lvl5pPr marL="1796378" indent="0">
              <a:buNone/>
              <a:defRPr sz="1599" b="1"/>
            </a:lvl5pPr>
            <a:lvl6pPr marL="2245475" indent="0">
              <a:buNone/>
              <a:defRPr sz="1599" b="1"/>
            </a:lvl6pPr>
            <a:lvl7pPr marL="2694573" indent="0">
              <a:buNone/>
              <a:defRPr sz="1599" b="1"/>
            </a:lvl7pPr>
            <a:lvl8pPr marL="3143663" indent="0">
              <a:buNone/>
              <a:defRPr sz="1599" b="1"/>
            </a:lvl8pPr>
            <a:lvl9pPr marL="3592754" indent="0">
              <a:buNone/>
              <a:defRPr sz="1599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09600" y="2174876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799"/>
            </a:lvl3pPr>
            <a:lvl4pPr>
              <a:defRPr sz="1599"/>
            </a:lvl4pPr>
            <a:lvl5pPr>
              <a:defRPr sz="1599"/>
            </a:lvl5pPr>
            <a:lvl6pPr>
              <a:defRPr sz="1599"/>
            </a:lvl6pPr>
            <a:lvl7pPr>
              <a:defRPr sz="1599"/>
            </a:lvl7pPr>
            <a:lvl8pPr>
              <a:defRPr sz="1599"/>
            </a:lvl8pPr>
            <a:lvl9pPr>
              <a:defRPr sz="1599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93411" y="1535113"/>
            <a:ext cx="538903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49104" indent="0">
              <a:buNone/>
              <a:defRPr sz="2000" b="1"/>
            </a:lvl2pPr>
            <a:lvl3pPr marL="898183" indent="0">
              <a:buNone/>
              <a:defRPr sz="1799" b="1"/>
            </a:lvl3pPr>
            <a:lvl4pPr marL="1347287" indent="0">
              <a:buNone/>
              <a:defRPr sz="1599" b="1"/>
            </a:lvl4pPr>
            <a:lvl5pPr marL="1796378" indent="0">
              <a:buNone/>
              <a:defRPr sz="1599" b="1"/>
            </a:lvl5pPr>
            <a:lvl6pPr marL="2245475" indent="0">
              <a:buNone/>
              <a:defRPr sz="1599" b="1"/>
            </a:lvl6pPr>
            <a:lvl7pPr marL="2694573" indent="0">
              <a:buNone/>
              <a:defRPr sz="1599" b="1"/>
            </a:lvl7pPr>
            <a:lvl8pPr marL="3143663" indent="0">
              <a:buNone/>
              <a:defRPr sz="1599" b="1"/>
            </a:lvl8pPr>
            <a:lvl9pPr marL="3592754" indent="0">
              <a:buNone/>
              <a:defRPr sz="1599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93411" y="2174876"/>
            <a:ext cx="538903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799"/>
            </a:lvl3pPr>
            <a:lvl4pPr>
              <a:defRPr sz="1599"/>
            </a:lvl4pPr>
            <a:lvl5pPr>
              <a:defRPr sz="1599"/>
            </a:lvl5pPr>
            <a:lvl6pPr>
              <a:defRPr sz="1599"/>
            </a:lvl6pPr>
            <a:lvl7pPr>
              <a:defRPr sz="1599"/>
            </a:lvl7pPr>
            <a:lvl8pPr>
              <a:defRPr sz="1599"/>
            </a:lvl8pPr>
            <a:lvl9pPr>
              <a:defRPr sz="1599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898499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新細明體" pitchFamily="18" charset="-120"/>
              </a:defRPr>
            </a:lvl1pPr>
          </a:lstStyle>
          <a:p>
            <a:pPr>
              <a:defRPr/>
            </a:pPr>
            <a:fld id="{0A3F2D4C-0024-4CE8-A69F-D5971C677216}" type="datetimeFigureOut">
              <a:rPr lang="zh-TW" altLang="en-US" smtClean="0"/>
              <a:pPr>
                <a:defRPr/>
              </a:pPr>
              <a:t>2024/7/5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898499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898499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新細明體" pitchFamily="18" charset="-120"/>
              </a:defRPr>
            </a:lvl1pPr>
          </a:lstStyle>
          <a:p>
            <a:pPr>
              <a:defRPr/>
            </a:pPr>
            <a:fld id="{D4934B6A-0DDC-4789-BED8-E372C1E73FE2}" type="slidenum">
              <a:rPr lang="zh-TW" altLang="en-US" smtClean="0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0248674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898499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新細明體" pitchFamily="18" charset="-120"/>
              </a:defRPr>
            </a:lvl1pPr>
          </a:lstStyle>
          <a:p>
            <a:pPr>
              <a:defRPr/>
            </a:pPr>
            <a:fld id="{0A3F2D4C-0024-4CE8-A69F-D5971C677216}" type="datetimeFigureOut">
              <a:rPr lang="zh-TW" altLang="en-US" smtClean="0"/>
              <a:pPr>
                <a:defRPr/>
              </a:pPr>
              <a:t>2024/7/5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898499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898499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新細明體" pitchFamily="18" charset="-120"/>
              </a:defRPr>
            </a:lvl1pPr>
          </a:lstStyle>
          <a:p>
            <a:pPr>
              <a:defRPr/>
            </a:pPr>
            <a:fld id="{60B036BF-EDB1-45AF-9B37-5420236A4393}" type="slidenum">
              <a:rPr lang="zh-TW" altLang="en-US" smtClean="0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6394779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898499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新細明體" pitchFamily="18" charset="-120"/>
              </a:defRPr>
            </a:lvl1pPr>
          </a:lstStyle>
          <a:p>
            <a:pPr>
              <a:defRPr/>
            </a:pPr>
            <a:fld id="{0A3F2D4C-0024-4CE8-A69F-D5971C677216}" type="datetimeFigureOut">
              <a:rPr lang="zh-TW" altLang="en-US" smtClean="0"/>
              <a:pPr>
                <a:defRPr/>
              </a:pPr>
              <a:t>2024/7/5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898499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898499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新細明體" pitchFamily="18" charset="-120"/>
              </a:defRPr>
            </a:lvl1pPr>
          </a:lstStyle>
          <a:p>
            <a:pPr>
              <a:defRPr/>
            </a:pPr>
            <a:fld id="{2AD81805-CF43-4899-87D6-09881123E450}" type="slidenum">
              <a:rPr lang="zh-TW" altLang="en-US" smtClean="0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337712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矩形 10">
            <a:extLst>
              <a:ext uri="{FF2B5EF4-FFF2-40B4-BE49-F238E27FC236}">
                <a16:creationId xmlns:a16="http://schemas.microsoft.com/office/drawing/2014/main" id="{6B671BDE-E45C-41A1-9B98-4A607D703855}"/>
              </a:ext>
            </a:extLst>
          </p:cNvPr>
          <p:cNvSpPr/>
          <p:nvPr/>
        </p:nvSpPr>
        <p:spPr>
          <a:xfrm>
            <a:off x="558209" y="0"/>
            <a:ext cx="11167447" cy="1606858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C3D0D377-28B0-417D-886B-9483AF064975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0F8F91F8-0767-40B5-A3AA-72931FC19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202968"/>
            <a:ext cx="10168128" cy="1179576"/>
          </a:xfrm>
        </p:spPr>
        <p:txBody>
          <a:bodyPr rtlCol="0">
            <a:normAutofit/>
          </a:bodyPr>
          <a:lstStyle>
            <a:lvl1pPr>
              <a:defRPr sz="40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 dirty="0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AAAE0554-8BEE-4BF6-9519-51B8475D35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5568" y="2372650"/>
            <a:ext cx="4937760" cy="823912"/>
          </a:xfrm>
        </p:spPr>
        <p:txBody>
          <a:bodyPr rtlCol="0" anchor="b"/>
          <a:lstStyle>
            <a:lvl1pPr marL="0" indent="0">
              <a:buNone/>
              <a:defRPr sz="2400" b="1" cap="none" baseline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zh-TW" altLang="en-US" noProof="0"/>
              <a:t>按一下以編輯母片文字樣式</a:t>
            </a:r>
          </a:p>
        </p:txBody>
      </p:sp>
      <p:sp>
        <p:nvSpPr>
          <p:cNvPr id="4" name="內容預留位置 3">
            <a:extLst>
              <a:ext uri="{FF2B5EF4-FFF2-40B4-BE49-F238E27FC236}">
                <a16:creationId xmlns:a16="http://schemas.microsoft.com/office/drawing/2014/main" id="{FD4A358D-C930-48E0-B372-06A826B74C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15568" y="3203688"/>
            <a:ext cx="4937760" cy="2968512"/>
          </a:xfrm>
        </p:spPr>
        <p:txBody>
          <a:bodyPr rtlCol="0"/>
          <a:lstStyle>
            <a:lvl1pPr>
              <a:spcBef>
                <a:spcPts val="1000"/>
              </a:spcBef>
              <a:defRPr sz="18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>
              <a:spcBef>
                <a:spcPts val="1000"/>
              </a:spcBef>
              <a:defRPr sz="18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>
              <a:spcBef>
                <a:spcPts val="1000"/>
              </a:spcBef>
              <a:defRPr sz="18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>
              <a:spcBef>
                <a:spcPts val="1000"/>
              </a:spcBef>
              <a:defRPr sz="18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>
              <a:spcBef>
                <a:spcPts val="1000"/>
              </a:spcBef>
              <a:defRPr sz="18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</a:lstStyle>
          <a:p>
            <a:pPr lvl="0" rtl="0"/>
            <a:r>
              <a:rPr lang="zh-TW" altLang="en-US" noProof="0"/>
              <a:t>按一下以編輯母片文字樣式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</a:p>
        </p:txBody>
      </p:sp>
      <p:sp>
        <p:nvSpPr>
          <p:cNvPr id="5" name="文字預留位置 4">
            <a:extLst>
              <a:ext uri="{FF2B5EF4-FFF2-40B4-BE49-F238E27FC236}">
                <a16:creationId xmlns:a16="http://schemas.microsoft.com/office/drawing/2014/main" id="{83B6615E-4966-4150-83B6-C47591B363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45936" y="2372650"/>
            <a:ext cx="4937760" cy="823912"/>
          </a:xfrm>
        </p:spPr>
        <p:txBody>
          <a:bodyPr rtlCol="0" anchor="b"/>
          <a:lstStyle>
            <a:lvl1pPr marL="0" indent="0">
              <a:buNone/>
              <a:defRPr sz="2400" b="1" cap="none" baseline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zh-TW" altLang="en-US" noProof="0"/>
              <a:t>按一下以編輯母片文字樣式</a:t>
            </a:r>
          </a:p>
        </p:txBody>
      </p:sp>
      <p:sp>
        <p:nvSpPr>
          <p:cNvPr id="6" name="內容預留位置 5">
            <a:extLst>
              <a:ext uri="{FF2B5EF4-FFF2-40B4-BE49-F238E27FC236}">
                <a16:creationId xmlns:a16="http://schemas.microsoft.com/office/drawing/2014/main" id="{BD409F6B-C17B-4B4F-9F35-5068BDC4E2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45936" y="3203687"/>
            <a:ext cx="4937760" cy="2968511"/>
          </a:xfrm>
        </p:spPr>
        <p:txBody>
          <a:bodyPr rtlCol="0"/>
          <a:lstStyle>
            <a:lvl1pPr>
              <a:spcBef>
                <a:spcPts val="1000"/>
              </a:spcBef>
              <a:defRPr sz="18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>
              <a:spcBef>
                <a:spcPts val="1000"/>
              </a:spcBef>
              <a:defRPr sz="18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>
              <a:spcBef>
                <a:spcPts val="1000"/>
              </a:spcBef>
              <a:defRPr sz="18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>
              <a:spcBef>
                <a:spcPts val="1000"/>
              </a:spcBef>
              <a:defRPr sz="18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>
              <a:spcBef>
                <a:spcPts val="1000"/>
              </a:spcBef>
              <a:defRPr sz="18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</a:lstStyle>
          <a:p>
            <a:pPr lvl="0" rtl="0"/>
            <a:r>
              <a:rPr lang="zh-TW" altLang="en-US" noProof="0"/>
              <a:t>按一下以編輯母片文字樣式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C8BC356D-052B-4A9B-8B2F-6665FD325A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05256" y="6356350"/>
            <a:ext cx="2743200" cy="365125"/>
          </a:xfrm>
        </p:spPr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endParaRPr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69C5E5FA-26A9-467C-93E3-8476142D1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endParaRPr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D279E50C-1E40-4B48-871B-E392428D2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A65A5C87-DF58-40C8-B092-1DE63DB4547E}" type="slidenum">
              <a:rPr lang="en-US" altLang="zh-TW" smtClean="0"/>
              <a:pPr/>
              <a:t>‹#›</a:t>
            </a:fld>
            <a:endParaRPr lang="zh-TW" altLang="en-US"/>
          </a:p>
        </p:txBody>
      </p:sp>
      <p:sp>
        <p:nvSpPr>
          <p:cNvPr id="12" name="投影片編號版面配置區 5">
            <a:extLst>
              <a:ext uri="{FF2B5EF4-FFF2-40B4-BE49-F238E27FC236}">
                <a16:creationId xmlns:a16="http://schemas.microsoft.com/office/drawing/2014/main" id="{F2592A31-4397-6AED-04D8-85DF14A91D82}"/>
              </a:ext>
            </a:extLst>
          </p:cNvPr>
          <p:cNvSpPr txBox="1">
            <a:spLocks/>
          </p:cNvSpPr>
          <p:nvPr userDrawn="1"/>
        </p:nvSpPr>
        <p:spPr>
          <a:xfrm>
            <a:off x="4038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zh-tw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65A5C87-DF58-40C8-B092-1DE63DB4547E}" type="slidenum">
              <a:rPr lang="en-US" altLang="zh-TW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60693496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4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766740" y="273243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09604" y="1435104"/>
            <a:ext cx="4011084" cy="4691063"/>
          </a:xfrm>
        </p:spPr>
        <p:txBody>
          <a:bodyPr/>
          <a:lstStyle>
            <a:lvl1pPr marL="0" indent="0">
              <a:buNone/>
              <a:defRPr sz="1399"/>
            </a:lvl1pPr>
            <a:lvl2pPr marL="449104" indent="0">
              <a:buNone/>
              <a:defRPr sz="1200"/>
            </a:lvl2pPr>
            <a:lvl3pPr marL="898183" indent="0">
              <a:buNone/>
              <a:defRPr sz="1000"/>
            </a:lvl3pPr>
            <a:lvl4pPr marL="1347287" indent="0">
              <a:buNone/>
              <a:defRPr sz="900"/>
            </a:lvl4pPr>
            <a:lvl5pPr marL="1796378" indent="0">
              <a:buNone/>
              <a:defRPr sz="900"/>
            </a:lvl5pPr>
            <a:lvl6pPr marL="2245475" indent="0">
              <a:buNone/>
              <a:defRPr sz="900"/>
            </a:lvl6pPr>
            <a:lvl7pPr marL="2694573" indent="0">
              <a:buNone/>
              <a:defRPr sz="900"/>
            </a:lvl7pPr>
            <a:lvl8pPr marL="3143663" indent="0">
              <a:buNone/>
              <a:defRPr sz="900"/>
            </a:lvl8pPr>
            <a:lvl9pPr marL="3592754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898499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新細明體" pitchFamily="18" charset="-120"/>
              </a:defRPr>
            </a:lvl1pPr>
          </a:lstStyle>
          <a:p>
            <a:pPr>
              <a:defRPr/>
            </a:pPr>
            <a:fld id="{0A3F2D4C-0024-4CE8-A69F-D5971C677216}" type="datetimeFigureOut">
              <a:rPr lang="zh-TW" altLang="en-US" smtClean="0"/>
              <a:pPr>
                <a:defRPr/>
              </a:pPr>
              <a:t>2024/7/5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898499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898499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新細明體" pitchFamily="18" charset="-120"/>
              </a:defRPr>
            </a:lvl1pPr>
          </a:lstStyle>
          <a:p>
            <a:pPr>
              <a:defRPr/>
            </a:pPr>
            <a:fld id="{E0BFD951-02F3-4FAC-ADC5-1AA9AEB8B3CF}" type="slidenum">
              <a:rPr lang="zh-TW" altLang="en-US" smtClean="0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9328652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89716" y="4800601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2389716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49104" indent="0">
              <a:buNone/>
              <a:defRPr sz="2800"/>
            </a:lvl2pPr>
            <a:lvl3pPr marL="898183" indent="0">
              <a:buNone/>
              <a:defRPr sz="2400"/>
            </a:lvl3pPr>
            <a:lvl4pPr marL="1347287" indent="0">
              <a:buNone/>
              <a:defRPr sz="2000"/>
            </a:lvl4pPr>
            <a:lvl5pPr marL="1796378" indent="0">
              <a:buNone/>
              <a:defRPr sz="2000"/>
            </a:lvl5pPr>
            <a:lvl6pPr marL="2245475" indent="0">
              <a:buNone/>
              <a:defRPr sz="2000"/>
            </a:lvl6pPr>
            <a:lvl7pPr marL="2694573" indent="0">
              <a:buNone/>
              <a:defRPr sz="2000"/>
            </a:lvl7pPr>
            <a:lvl8pPr marL="3143663" indent="0">
              <a:buNone/>
              <a:defRPr sz="2000"/>
            </a:lvl8pPr>
            <a:lvl9pPr marL="3592754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389716" y="5367339"/>
            <a:ext cx="7315200" cy="804862"/>
          </a:xfrm>
        </p:spPr>
        <p:txBody>
          <a:bodyPr/>
          <a:lstStyle>
            <a:lvl1pPr marL="0" indent="0">
              <a:buNone/>
              <a:defRPr sz="1399"/>
            </a:lvl1pPr>
            <a:lvl2pPr marL="449104" indent="0">
              <a:buNone/>
              <a:defRPr sz="1200"/>
            </a:lvl2pPr>
            <a:lvl3pPr marL="898183" indent="0">
              <a:buNone/>
              <a:defRPr sz="1000"/>
            </a:lvl3pPr>
            <a:lvl4pPr marL="1347287" indent="0">
              <a:buNone/>
              <a:defRPr sz="900"/>
            </a:lvl4pPr>
            <a:lvl5pPr marL="1796378" indent="0">
              <a:buNone/>
              <a:defRPr sz="900"/>
            </a:lvl5pPr>
            <a:lvl6pPr marL="2245475" indent="0">
              <a:buNone/>
              <a:defRPr sz="900"/>
            </a:lvl6pPr>
            <a:lvl7pPr marL="2694573" indent="0">
              <a:buNone/>
              <a:defRPr sz="900"/>
            </a:lvl7pPr>
            <a:lvl8pPr marL="3143663" indent="0">
              <a:buNone/>
              <a:defRPr sz="900"/>
            </a:lvl8pPr>
            <a:lvl9pPr marL="3592754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898499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新細明體" pitchFamily="18" charset="-120"/>
              </a:defRPr>
            </a:lvl1pPr>
          </a:lstStyle>
          <a:p>
            <a:pPr>
              <a:defRPr/>
            </a:pPr>
            <a:fld id="{0A3F2D4C-0024-4CE8-A69F-D5971C677216}" type="datetimeFigureOut">
              <a:rPr lang="zh-TW" altLang="en-US" smtClean="0"/>
              <a:pPr>
                <a:defRPr/>
              </a:pPr>
              <a:t>2024/7/5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898499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898499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新細明體" pitchFamily="18" charset="-120"/>
              </a:defRPr>
            </a:lvl1pPr>
          </a:lstStyle>
          <a:p>
            <a:pPr>
              <a:defRPr/>
            </a:pPr>
            <a:fld id="{4B9F86BC-E407-41E0-930A-0D401BF69C5A}" type="slidenum">
              <a:rPr lang="zh-TW" altLang="en-US" smtClean="0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2104520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898499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新細明體" pitchFamily="18" charset="-120"/>
              </a:defRPr>
            </a:lvl1pPr>
          </a:lstStyle>
          <a:p>
            <a:pPr>
              <a:defRPr/>
            </a:pPr>
            <a:fld id="{0A3F2D4C-0024-4CE8-A69F-D5971C677216}" type="datetimeFigureOut">
              <a:rPr lang="zh-TW" altLang="en-US" smtClean="0"/>
              <a:pPr>
                <a:defRPr/>
              </a:pPr>
              <a:t>2024/7/5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898499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898499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新細明體" pitchFamily="18" charset="-120"/>
              </a:defRPr>
            </a:lvl1pPr>
          </a:lstStyle>
          <a:p>
            <a:pPr>
              <a:defRPr/>
            </a:pPr>
            <a:fld id="{7C9A905D-0F9F-40DD-8BC0-82741CA664E9}" type="slidenum">
              <a:rPr lang="zh-TW" altLang="en-US" smtClean="0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3089605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839201" y="274830"/>
            <a:ext cx="27432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09628" y="274830"/>
            <a:ext cx="80264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898499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新細明體" pitchFamily="18" charset="-120"/>
              </a:defRPr>
            </a:lvl1pPr>
          </a:lstStyle>
          <a:p>
            <a:pPr>
              <a:defRPr/>
            </a:pPr>
            <a:fld id="{0A3F2D4C-0024-4CE8-A69F-D5971C677216}" type="datetimeFigureOut">
              <a:rPr lang="zh-TW" altLang="en-US" smtClean="0"/>
              <a:pPr>
                <a:defRPr/>
              </a:pPr>
              <a:t>2024/7/5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898499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898499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新細明體" pitchFamily="18" charset="-120"/>
              </a:defRPr>
            </a:lvl1pPr>
          </a:lstStyle>
          <a:p>
            <a:pPr>
              <a:defRPr/>
            </a:pPr>
            <a:fld id="{E7FF1243-8645-4C43-8517-72B29F540FF6}" type="slidenum">
              <a:rPr lang="zh-TW" altLang="en-US" smtClean="0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9039900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/>
          </p:nvPr>
        </p:nvSpPr>
        <p:spPr>
          <a:xfrm>
            <a:off x="609602" y="274809"/>
            <a:ext cx="10972800" cy="5851525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89849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itchFamily="34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89849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itchFamily="34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89849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itchFamily="34" charset="0"/>
                <a:ea typeface="新細明體" pitchFamily="18" charset="-120"/>
              </a:defRPr>
            </a:lvl1pPr>
          </a:lstStyle>
          <a:p>
            <a:pPr>
              <a:defRPr/>
            </a:pPr>
            <a:fld id="{F9E9629A-E5D4-4973-B057-D75F9ABEE205}" type="slidenum">
              <a:rPr lang="en-US" altLang="zh-TW" smtClean="0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425745491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11" y="1122363"/>
            <a:ext cx="9143999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11" y="3602038"/>
            <a:ext cx="9143999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4487" indent="0" algn="ctr">
              <a:buNone/>
              <a:defRPr sz="2000"/>
            </a:lvl2pPr>
            <a:lvl3pPr marL="908942" indent="0" algn="ctr">
              <a:buNone/>
              <a:defRPr sz="1799"/>
            </a:lvl3pPr>
            <a:lvl4pPr marL="1363413" indent="0" algn="ctr">
              <a:buNone/>
              <a:defRPr sz="1599"/>
            </a:lvl4pPr>
            <a:lvl5pPr marL="1817886" indent="0" algn="ctr">
              <a:buNone/>
              <a:defRPr sz="1599"/>
            </a:lvl5pPr>
            <a:lvl6pPr marL="2272360" indent="0" algn="ctr">
              <a:buNone/>
              <a:defRPr sz="1599"/>
            </a:lvl6pPr>
            <a:lvl7pPr marL="2726832" indent="0" algn="ctr">
              <a:buNone/>
              <a:defRPr sz="1599"/>
            </a:lvl7pPr>
            <a:lvl8pPr marL="3181303" indent="0" algn="ctr">
              <a:buNone/>
              <a:defRPr sz="1599"/>
            </a:lvl8pPr>
            <a:lvl9pPr marL="3635776" indent="0" algn="ctr">
              <a:buNone/>
              <a:defRPr sz="1599"/>
            </a:lvl9pPr>
          </a:lstStyle>
          <a:p>
            <a:r>
              <a:rPr lang="zh-TW" altLang="en-US"/>
              <a:t>按一下以編輯母片副標題樣式</a:t>
            </a:r>
          </a:p>
        </p:txBody>
      </p:sp>
    </p:spTree>
    <p:extLst>
      <p:ext uri="{BB962C8B-B14F-4D97-AF65-F5344CB8AC3E}">
        <p14:creationId xmlns:p14="http://schemas.microsoft.com/office/powerpoint/2010/main" val="41812146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/>
            </a:lvl1pPr>
          </a:lstStyle>
          <a:p>
            <a:pPr defTabSz="914277">
              <a:defRPr/>
            </a:pPr>
            <a:endParaRPr lang="en-US" altLang="zh-TW">
              <a:sym typeface="Helvetica Light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/>
            </a:lvl1pPr>
          </a:lstStyle>
          <a:p>
            <a:pPr defTabSz="914277">
              <a:defRPr/>
            </a:pPr>
            <a:endParaRPr lang="en-US" altLang="zh-TW">
              <a:sym typeface="Helvetica Light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0"/>
            </a:lvl1pPr>
          </a:lstStyle>
          <a:p>
            <a:pPr defTabSz="914277" fontAlgn="base">
              <a:spcBef>
                <a:spcPct val="0"/>
              </a:spcBef>
              <a:spcAft>
                <a:spcPct val="0"/>
              </a:spcAft>
              <a:defRPr/>
            </a:pPr>
            <a:fld id="{B0E360B4-2071-4A4C-9460-CC6DDE637A6F}" type="slidenum">
              <a:rPr lang="en-US" altLang="zh-TW" smtClean="0">
                <a:sym typeface="Helvetica Light"/>
              </a:rPr>
              <a:pPr defTabSz="914277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TW"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915099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61" y="170989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61" y="458961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4487" indent="0">
              <a:buNone/>
              <a:defRPr sz="2000"/>
            </a:lvl2pPr>
            <a:lvl3pPr marL="908942" indent="0">
              <a:buNone/>
              <a:defRPr sz="1799"/>
            </a:lvl3pPr>
            <a:lvl4pPr marL="1363413" indent="0">
              <a:buNone/>
              <a:defRPr sz="1599"/>
            </a:lvl4pPr>
            <a:lvl5pPr marL="1817886" indent="0">
              <a:buNone/>
              <a:defRPr sz="1599"/>
            </a:lvl5pPr>
            <a:lvl6pPr marL="2272360" indent="0">
              <a:buNone/>
              <a:defRPr sz="1599"/>
            </a:lvl6pPr>
            <a:lvl7pPr marL="2726832" indent="0">
              <a:buNone/>
              <a:defRPr sz="1599"/>
            </a:lvl7pPr>
            <a:lvl8pPr marL="3181303" indent="0">
              <a:buNone/>
              <a:defRPr sz="1599"/>
            </a:lvl8pPr>
            <a:lvl9pPr marL="3635776" indent="0">
              <a:buNone/>
              <a:defRPr sz="1599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/>
            </a:lvl1pPr>
          </a:lstStyle>
          <a:p>
            <a:pPr defTabSz="914277">
              <a:defRPr/>
            </a:pPr>
            <a:endParaRPr lang="en-US" altLang="zh-TW">
              <a:sym typeface="Helvetica Light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/>
            </a:lvl1pPr>
          </a:lstStyle>
          <a:p>
            <a:pPr defTabSz="914277">
              <a:defRPr/>
            </a:pPr>
            <a:endParaRPr lang="en-US" altLang="zh-TW">
              <a:sym typeface="Helvetica Light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0"/>
            </a:lvl1pPr>
          </a:lstStyle>
          <a:p>
            <a:pPr defTabSz="914277" fontAlgn="base">
              <a:spcBef>
                <a:spcPct val="0"/>
              </a:spcBef>
              <a:spcAft>
                <a:spcPct val="0"/>
              </a:spcAft>
              <a:defRPr/>
            </a:pPr>
            <a:fld id="{CE5FF8EF-C7E5-4E3C-92B5-3B0087866F67}" type="slidenum">
              <a:rPr lang="en-US" altLang="zh-TW" smtClean="0">
                <a:sym typeface="Helvetica Light"/>
              </a:rPr>
              <a:pPr defTabSz="914277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TW"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50092650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09648" y="1600207"/>
            <a:ext cx="5384800" cy="4525963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97608" y="1600207"/>
            <a:ext cx="5384800" cy="4525963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/>
            </a:lvl1pPr>
          </a:lstStyle>
          <a:p>
            <a:pPr defTabSz="914277">
              <a:defRPr/>
            </a:pPr>
            <a:endParaRPr lang="en-US" altLang="zh-TW">
              <a:sym typeface="Helvetica Light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/>
            </a:lvl1pPr>
          </a:lstStyle>
          <a:p>
            <a:pPr defTabSz="914277">
              <a:defRPr/>
            </a:pPr>
            <a:endParaRPr lang="en-US" altLang="zh-TW">
              <a:sym typeface="Helvetica Light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0"/>
            </a:lvl1pPr>
          </a:lstStyle>
          <a:p>
            <a:pPr defTabSz="914277" fontAlgn="base">
              <a:spcBef>
                <a:spcPct val="0"/>
              </a:spcBef>
              <a:spcAft>
                <a:spcPct val="0"/>
              </a:spcAft>
              <a:defRPr/>
            </a:pPr>
            <a:fld id="{A0F0D936-1A7D-4014-8B70-1C7FAC157956}" type="slidenum">
              <a:rPr lang="en-US" altLang="zh-TW" smtClean="0">
                <a:sym typeface="Helvetica Light"/>
              </a:rPr>
              <a:pPr defTabSz="914277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TW"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02172220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40372" y="365129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40397" y="1681163"/>
            <a:ext cx="51583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4487" indent="0">
              <a:buNone/>
              <a:defRPr sz="2000" b="1"/>
            </a:lvl2pPr>
            <a:lvl3pPr marL="908942" indent="0">
              <a:buNone/>
              <a:defRPr sz="1799" b="1"/>
            </a:lvl3pPr>
            <a:lvl4pPr marL="1363413" indent="0">
              <a:buNone/>
              <a:defRPr sz="1599" b="1"/>
            </a:lvl4pPr>
            <a:lvl5pPr marL="1817886" indent="0">
              <a:buNone/>
              <a:defRPr sz="1599" b="1"/>
            </a:lvl5pPr>
            <a:lvl6pPr marL="2272360" indent="0">
              <a:buNone/>
              <a:defRPr sz="1599" b="1"/>
            </a:lvl6pPr>
            <a:lvl7pPr marL="2726832" indent="0">
              <a:buNone/>
              <a:defRPr sz="1599" b="1"/>
            </a:lvl7pPr>
            <a:lvl8pPr marL="3181303" indent="0">
              <a:buNone/>
              <a:defRPr sz="1599" b="1"/>
            </a:lvl8pPr>
            <a:lvl9pPr marL="3635776" indent="0">
              <a:buNone/>
              <a:defRPr sz="1599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40397" y="2505075"/>
            <a:ext cx="515831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69" y="1681163"/>
            <a:ext cx="518371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4487" indent="0">
              <a:buNone/>
              <a:defRPr sz="2000" b="1"/>
            </a:lvl2pPr>
            <a:lvl3pPr marL="908942" indent="0">
              <a:buNone/>
              <a:defRPr sz="1799" b="1"/>
            </a:lvl3pPr>
            <a:lvl4pPr marL="1363413" indent="0">
              <a:buNone/>
              <a:defRPr sz="1599" b="1"/>
            </a:lvl4pPr>
            <a:lvl5pPr marL="1817886" indent="0">
              <a:buNone/>
              <a:defRPr sz="1599" b="1"/>
            </a:lvl5pPr>
            <a:lvl6pPr marL="2272360" indent="0">
              <a:buNone/>
              <a:defRPr sz="1599" b="1"/>
            </a:lvl6pPr>
            <a:lvl7pPr marL="2726832" indent="0">
              <a:buNone/>
              <a:defRPr sz="1599" b="1"/>
            </a:lvl7pPr>
            <a:lvl8pPr marL="3181303" indent="0">
              <a:buNone/>
              <a:defRPr sz="1599" b="1"/>
            </a:lvl8pPr>
            <a:lvl9pPr marL="3635776" indent="0">
              <a:buNone/>
              <a:defRPr sz="1599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69" y="2505075"/>
            <a:ext cx="518371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/>
            </a:lvl1pPr>
          </a:lstStyle>
          <a:p>
            <a:pPr defTabSz="914277">
              <a:defRPr/>
            </a:pPr>
            <a:endParaRPr lang="en-US" altLang="zh-TW">
              <a:sym typeface="Helvetica Light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/>
            </a:lvl1pPr>
          </a:lstStyle>
          <a:p>
            <a:pPr defTabSz="914277">
              <a:defRPr/>
            </a:pPr>
            <a:endParaRPr lang="en-US" altLang="zh-TW">
              <a:sym typeface="Helvetica Light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0"/>
            </a:lvl1pPr>
          </a:lstStyle>
          <a:p>
            <a:pPr defTabSz="914277" fontAlgn="base">
              <a:spcBef>
                <a:spcPct val="0"/>
              </a:spcBef>
              <a:spcAft>
                <a:spcPct val="0"/>
              </a:spcAft>
              <a:defRPr/>
            </a:pPr>
            <a:fld id="{679A0CD2-CE5C-4D69-9EA9-868319E26CEC}" type="slidenum">
              <a:rPr lang="en-US" altLang="zh-TW" smtClean="0">
                <a:sym typeface="Helvetica Light"/>
              </a:rPr>
              <a:pPr defTabSz="914277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TW"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6527048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較 3 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矩形 10">
            <a:extLst>
              <a:ext uri="{FF2B5EF4-FFF2-40B4-BE49-F238E27FC236}">
                <a16:creationId xmlns:a16="http://schemas.microsoft.com/office/drawing/2014/main" id="{6B671BDE-E45C-41A1-9B98-4A607D703855}"/>
              </a:ext>
            </a:extLst>
          </p:cNvPr>
          <p:cNvSpPr/>
          <p:nvPr userDrawn="1"/>
        </p:nvSpPr>
        <p:spPr>
          <a:xfrm>
            <a:off x="576072" y="0"/>
            <a:ext cx="11167447" cy="173114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C3D0D377-28B0-417D-886B-9483AF064975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0F8F91F8-0767-40B5-A3AA-72931FC19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311864"/>
            <a:ext cx="10168128" cy="1179576"/>
          </a:xfrm>
        </p:spPr>
        <p:txBody>
          <a:bodyPr rtlCol="0">
            <a:normAutofit/>
          </a:bodyPr>
          <a:lstStyle>
            <a:lvl1pPr>
              <a:defRPr sz="40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 dirty="0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AAAE0554-8BEE-4BF6-9519-51B8475D35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6072" y="2372650"/>
            <a:ext cx="3291840" cy="823912"/>
          </a:xfrm>
        </p:spPr>
        <p:txBody>
          <a:bodyPr rtlCol="0" anchor="b"/>
          <a:lstStyle>
            <a:lvl1pPr marL="0" indent="0">
              <a:buNone/>
              <a:defRPr sz="2400" b="1" cap="none" baseline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zh-TW" altLang="en-US" noProof="0"/>
              <a:t>按一下以編輯母片文字樣式</a:t>
            </a:r>
          </a:p>
        </p:txBody>
      </p:sp>
      <p:sp>
        <p:nvSpPr>
          <p:cNvPr id="4" name="內容預留位置 3">
            <a:extLst>
              <a:ext uri="{FF2B5EF4-FFF2-40B4-BE49-F238E27FC236}">
                <a16:creationId xmlns:a16="http://schemas.microsoft.com/office/drawing/2014/main" id="{FD4A358D-C930-48E0-B372-06A826B74C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6072" y="3203688"/>
            <a:ext cx="3291840" cy="2968512"/>
          </a:xfrm>
        </p:spPr>
        <p:txBody>
          <a:bodyPr rtlCol="0"/>
          <a:lstStyle>
            <a:lvl1pPr>
              <a:spcBef>
                <a:spcPts val="1000"/>
              </a:spcBef>
              <a:defRPr sz="18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>
              <a:spcBef>
                <a:spcPts val="1000"/>
              </a:spcBef>
              <a:defRPr sz="18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>
              <a:spcBef>
                <a:spcPts val="1000"/>
              </a:spcBef>
              <a:defRPr sz="18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>
              <a:spcBef>
                <a:spcPts val="1000"/>
              </a:spcBef>
              <a:defRPr sz="18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>
              <a:spcBef>
                <a:spcPts val="1000"/>
              </a:spcBef>
              <a:defRPr sz="18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</a:lstStyle>
          <a:p>
            <a:pPr lvl="0" rtl="0"/>
            <a:r>
              <a:rPr lang="zh-TW" altLang="en-US" noProof="0"/>
              <a:t>按一下以編輯母片文字樣式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</a:p>
        </p:txBody>
      </p:sp>
      <p:sp>
        <p:nvSpPr>
          <p:cNvPr id="5" name="文字預留位置 4">
            <a:extLst>
              <a:ext uri="{FF2B5EF4-FFF2-40B4-BE49-F238E27FC236}">
                <a16:creationId xmlns:a16="http://schemas.microsoft.com/office/drawing/2014/main" id="{83B6615E-4966-4150-83B6-C47591B363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507992" y="2372650"/>
            <a:ext cx="3291840" cy="823912"/>
          </a:xfrm>
        </p:spPr>
        <p:txBody>
          <a:bodyPr rtlCol="0" anchor="b"/>
          <a:lstStyle>
            <a:lvl1pPr marL="0" indent="0">
              <a:buNone/>
              <a:defRPr sz="2400" b="1" cap="none" baseline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zh-TW" altLang="en-US" noProof="0"/>
              <a:t>按一下以編輯母片文字樣式</a:t>
            </a:r>
          </a:p>
        </p:txBody>
      </p:sp>
      <p:sp>
        <p:nvSpPr>
          <p:cNvPr id="6" name="內容預留位置 5">
            <a:extLst>
              <a:ext uri="{FF2B5EF4-FFF2-40B4-BE49-F238E27FC236}">
                <a16:creationId xmlns:a16="http://schemas.microsoft.com/office/drawing/2014/main" id="{BD409F6B-C17B-4B4F-9F35-5068BDC4E2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507992" y="3203687"/>
            <a:ext cx="3291840" cy="2968511"/>
          </a:xfrm>
        </p:spPr>
        <p:txBody>
          <a:bodyPr rtlCol="0"/>
          <a:lstStyle>
            <a:lvl1pPr>
              <a:spcBef>
                <a:spcPts val="1000"/>
              </a:spcBef>
              <a:defRPr sz="18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>
              <a:spcBef>
                <a:spcPts val="1000"/>
              </a:spcBef>
              <a:defRPr sz="18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>
              <a:spcBef>
                <a:spcPts val="1000"/>
              </a:spcBef>
              <a:defRPr sz="18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>
              <a:spcBef>
                <a:spcPts val="1000"/>
              </a:spcBef>
              <a:defRPr sz="18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>
              <a:spcBef>
                <a:spcPts val="1000"/>
              </a:spcBef>
              <a:defRPr sz="18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</a:lstStyle>
          <a:p>
            <a:pPr lvl="0" rtl="0"/>
            <a:r>
              <a:rPr lang="zh-TW" altLang="en-US" noProof="0"/>
              <a:t>按一下以編輯母片文字樣式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C8BC356D-052B-4A9B-8B2F-6665FD325A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05256" y="6356350"/>
            <a:ext cx="2743200" cy="365125"/>
          </a:xfrm>
        </p:spPr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endParaRPr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69C5E5FA-26A9-467C-93E3-8476142D1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endParaRPr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D279E50C-1E40-4B48-871B-E392428D2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A65A5C87-DF58-40C8-B092-1DE63DB4547E}" type="slidenum">
              <a:rPr lang="en-US" altLang="zh-TW" smtClean="0"/>
              <a:pPr/>
              <a:t>‹#›</a:t>
            </a:fld>
            <a:endParaRPr lang="zh-TW" altLang="en-US"/>
          </a:p>
        </p:txBody>
      </p:sp>
      <p:sp>
        <p:nvSpPr>
          <p:cNvPr id="14" name="文字預留位置 4">
            <a:extLst>
              <a:ext uri="{FF2B5EF4-FFF2-40B4-BE49-F238E27FC236}">
                <a16:creationId xmlns:a16="http://schemas.microsoft.com/office/drawing/2014/main" id="{CE04853A-B5A7-418B-B49F-E718136614E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439912" y="2372650"/>
            <a:ext cx="3291840" cy="823912"/>
          </a:xfrm>
        </p:spPr>
        <p:txBody>
          <a:bodyPr rtlCol="0" anchor="b"/>
          <a:lstStyle>
            <a:lvl1pPr marL="0" indent="0">
              <a:buNone/>
              <a:defRPr sz="2400" b="1" cap="none" baseline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zh-TW" altLang="en-US" noProof="0"/>
              <a:t>按一下以編輯母片文字樣式</a:t>
            </a:r>
          </a:p>
        </p:txBody>
      </p:sp>
      <p:sp>
        <p:nvSpPr>
          <p:cNvPr id="16" name="內容預留位置 5">
            <a:extLst>
              <a:ext uri="{FF2B5EF4-FFF2-40B4-BE49-F238E27FC236}">
                <a16:creationId xmlns:a16="http://schemas.microsoft.com/office/drawing/2014/main" id="{D08E5547-BBB9-4D87-A012-6BC6B133086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439912" y="3203687"/>
            <a:ext cx="3291840" cy="2968511"/>
          </a:xfrm>
        </p:spPr>
        <p:txBody>
          <a:bodyPr rtlCol="0"/>
          <a:lstStyle>
            <a:lvl1pPr>
              <a:spcBef>
                <a:spcPts val="1000"/>
              </a:spcBef>
              <a:defRPr sz="18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>
              <a:spcBef>
                <a:spcPts val="1000"/>
              </a:spcBef>
              <a:defRPr sz="18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>
              <a:spcBef>
                <a:spcPts val="1000"/>
              </a:spcBef>
              <a:defRPr sz="18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>
              <a:spcBef>
                <a:spcPts val="1000"/>
              </a:spcBef>
              <a:defRPr sz="18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>
              <a:spcBef>
                <a:spcPts val="1000"/>
              </a:spcBef>
              <a:defRPr sz="18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</a:lstStyle>
          <a:p>
            <a:pPr lvl="0" rtl="0"/>
            <a:r>
              <a:rPr lang="zh-TW" altLang="en-US" noProof="0"/>
              <a:t>按一下以編輯母片文字樣式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</a:p>
        </p:txBody>
      </p:sp>
      <p:sp>
        <p:nvSpPr>
          <p:cNvPr id="12" name="投影片編號版面配置區 5">
            <a:extLst>
              <a:ext uri="{FF2B5EF4-FFF2-40B4-BE49-F238E27FC236}">
                <a16:creationId xmlns:a16="http://schemas.microsoft.com/office/drawing/2014/main" id="{A0853E2C-8A0D-0B16-B26D-EABC5FFD355B}"/>
              </a:ext>
            </a:extLst>
          </p:cNvPr>
          <p:cNvSpPr txBox="1">
            <a:spLocks/>
          </p:cNvSpPr>
          <p:nvPr userDrawn="1"/>
        </p:nvSpPr>
        <p:spPr>
          <a:xfrm>
            <a:off x="4038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zh-tw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65A5C87-DF58-40C8-B092-1DE63DB4547E}" type="slidenum">
              <a:rPr lang="en-US" altLang="zh-TW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20226108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/>
            </a:lvl1pPr>
          </a:lstStyle>
          <a:p>
            <a:pPr defTabSz="914277">
              <a:defRPr/>
            </a:pPr>
            <a:endParaRPr lang="en-US" altLang="zh-TW">
              <a:sym typeface="Helvetica Light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/>
            </a:lvl1pPr>
          </a:lstStyle>
          <a:p>
            <a:pPr defTabSz="914277">
              <a:defRPr/>
            </a:pPr>
            <a:endParaRPr lang="en-US" altLang="zh-TW">
              <a:sym typeface="Helvetica Light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0"/>
            </a:lvl1pPr>
          </a:lstStyle>
          <a:p>
            <a:pPr defTabSz="914277" fontAlgn="base">
              <a:spcBef>
                <a:spcPct val="0"/>
              </a:spcBef>
              <a:spcAft>
                <a:spcPct val="0"/>
              </a:spcAft>
              <a:defRPr/>
            </a:pPr>
            <a:fld id="{766D4CB9-2CFD-4422-87B3-84AE0FE14178}" type="slidenum">
              <a:rPr lang="en-US" altLang="zh-TW" smtClean="0">
                <a:sym typeface="Helvetica Light"/>
              </a:rPr>
              <a:pPr defTabSz="914277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TW"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0181230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/>
            </a:lvl1pPr>
          </a:lstStyle>
          <a:p>
            <a:pPr defTabSz="914277">
              <a:defRPr/>
            </a:pPr>
            <a:endParaRPr lang="en-US" altLang="zh-TW">
              <a:sym typeface="Helvetica Light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/>
            </a:lvl1pPr>
          </a:lstStyle>
          <a:p>
            <a:pPr defTabSz="914277">
              <a:defRPr/>
            </a:pPr>
            <a:endParaRPr lang="en-US" altLang="zh-TW">
              <a:sym typeface="Helvetica Light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0"/>
            </a:lvl1pPr>
          </a:lstStyle>
          <a:p>
            <a:pPr defTabSz="914277" fontAlgn="base">
              <a:spcBef>
                <a:spcPct val="0"/>
              </a:spcBef>
              <a:spcAft>
                <a:spcPct val="0"/>
              </a:spcAft>
              <a:defRPr/>
            </a:pPr>
            <a:fld id="{D5046094-3A95-4435-BB95-6A0A00462955}" type="slidenum">
              <a:rPr lang="en-US" altLang="zh-TW" smtClean="0">
                <a:sym typeface="Helvetica Light"/>
              </a:rPr>
              <a:pPr defTabSz="914277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TW"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25325991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40406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778" y="987573"/>
            <a:ext cx="6172201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40406" y="2057400"/>
            <a:ext cx="3932767" cy="3811588"/>
          </a:xfrm>
        </p:spPr>
        <p:txBody>
          <a:bodyPr/>
          <a:lstStyle>
            <a:lvl1pPr marL="0" indent="0">
              <a:buNone/>
              <a:defRPr sz="1599"/>
            </a:lvl1pPr>
            <a:lvl2pPr marL="454487" indent="0">
              <a:buNone/>
              <a:defRPr sz="1399"/>
            </a:lvl2pPr>
            <a:lvl3pPr marL="908942" indent="0">
              <a:buNone/>
              <a:defRPr sz="1200"/>
            </a:lvl3pPr>
            <a:lvl4pPr marL="1363413" indent="0">
              <a:buNone/>
              <a:defRPr sz="1000"/>
            </a:lvl4pPr>
            <a:lvl5pPr marL="1817886" indent="0">
              <a:buNone/>
              <a:defRPr sz="1000"/>
            </a:lvl5pPr>
            <a:lvl6pPr marL="2272360" indent="0">
              <a:buNone/>
              <a:defRPr sz="1000"/>
            </a:lvl6pPr>
            <a:lvl7pPr marL="2726832" indent="0">
              <a:buNone/>
              <a:defRPr sz="1000"/>
            </a:lvl7pPr>
            <a:lvl8pPr marL="3181303" indent="0">
              <a:buNone/>
              <a:defRPr sz="1000"/>
            </a:lvl8pPr>
            <a:lvl9pPr marL="3635776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/>
            </a:lvl1pPr>
          </a:lstStyle>
          <a:p>
            <a:pPr defTabSz="914277">
              <a:defRPr/>
            </a:pPr>
            <a:endParaRPr lang="en-US" altLang="zh-TW">
              <a:sym typeface="Helvetica Light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/>
            </a:lvl1pPr>
          </a:lstStyle>
          <a:p>
            <a:pPr defTabSz="914277">
              <a:defRPr/>
            </a:pPr>
            <a:endParaRPr lang="en-US" altLang="zh-TW">
              <a:sym typeface="Helvetica Light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0"/>
            </a:lvl1pPr>
          </a:lstStyle>
          <a:p>
            <a:pPr defTabSz="914277" fontAlgn="base">
              <a:spcBef>
                <a:spcPct val="0"/>
              </a:spcBef>
              <a:spcAft>
                <a:spcPct val="0"/>
              </a:spcAft>
              <a:defRPr/>
            </a:pPr>
            <a:fld id="{86210909-F082-416F-91BD-8ACF28B5C41A}" type="slidenum">
              <a:rPr lang="en-US" altLang="zh-TW" smtClean="0">
                <a:sym typeface="Helvetica Light"/>
              </a:rPr>
              <a:pPr defTabSz="914277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TW"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22058777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40406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778" y="987573"/>
            <a:ext cx="6172201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4487" indent="0">
              <a:buNone/>
              <a:defRPr sz="2800"/>
            </a:lvl2pPr>
            <a:lvl3pPr marL="908942" indent="0">
              <a:buNone/>
              <a:defRPr sz="2400"/>
            </a:lvl3pPr>
            <a:lvl4pPr marL="1363413" indent="0">
              <a:buNone/>
              <a:defRPr sz="2000"/>
            </a:lvl4pPr>
            <a:lvl5pPr marL="1817886" indent="0">
              <a:buNone/>
              <a:defRPr sz="2000"/>
            </a:lvl5pPr>
            <a:lvl6pPr marL="2272360" indent="0">
              <a:buNone/>
              <a:defRPr sz="2000"/>
            </a:lvl6pPr>
            <a:lvl7pPr marL="2726832" indent="0">
              <a:buNone/>
              <a:defRPr sz="2000"/>
            </a:lvl7pPr>
            <a:lvl8pPr marL="3181303" indent="0">
              <a:buNone/>
              <a:defRPr sz="2000"/>
            </a:lvl8pPr>
            <a:lvl9pPr marL="3635776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40406" y="2057400"/>
            <a:ext cx="3932767" cy="3811588"/>
          </a:xfrm>
        </p:spPr>
        <p:txBody>
          <a:bodyPr/>
          <a:lstStyle>
            <a:lvl1pPr marL="0" indent="0">
              <a:buNone/>
              <a:defRPr sz="1599"/>
            </a:lvl1pPr>
            <a:lvl2pPr marL="454487" indent="0">
              <a:buNone/>
              <a:defRPr sz="1399"/>
            </a:lvl2pPr>
            <a:lvl3pPr marL="908942" indent="0">
              <a:buNone/>
              <a:defRPr sz="1200"/>
            </a:lvl3pPr>
            <a:lvl4pPr marL="1363413" indent="0">
              <a:buNone/>
              <a:defRPr sz="1000"/>
            </a:lvl4pPr>
            <a:lvl5pPr marL="1817886" indent="0">
              <a:buNone/>
              <a:defRPr sz="1000"/>
            </a:lvl5pPr>
            <a:lvl6pPr marL="2272360" indent="0">
              <a:buNone/>
              <a:defRPr sz="1000"/>
            </a:lvl6pPr>
            <a:lvl7pPr marL="2726832" indent="0">
              <a:buNone/>
              <a:defRPr sz="1000"/>
            </a:lvl7pPr>
            <a:lvl8pPr marL="3181303" indent="0">
              <a:buNone/>
              <a:defRPr sz="1000"/>
            </a:lvl8pPr>
            <a:lvl9pPr marL="3635776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/>
            </a:lvl1pPr>
          </a:lstStyle>
          <a:p>
            <a:pPr defTabSz="914277">
              <a:defRPr/>
            </a:pPr>
            <a:endParaRPr lang="en-US" altLang="zh-TW">
              <a:sym typeface="Helvetica Light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/>
            </a:lvl1pPr>
          </a:lstStyle>
          <a:p>
            <a:pPr defTabSz="914277">
              <a:defRPr/>
            </a:pPr>
            <a:endParaRPr lang="en-US" altLang="zh-TW">
              <a:sym typeface="Helvetica Light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0"/>
            </a:lvl1pPr>
          </a:lstStyle>
          <a:p>
            <a:pPr defTabSz="914277" fontAlgn="base">
              <a:spcBef>
                <a:spcPct val="0"/>
              </a:spcBef>
              <a:spcAft>
                <a:spcPct val="0"/>
              </a:spcAft>
              <a:defRPr/>
            </a:pPr>
            <a:fld id="{3FB3E90A-71E9-488E-9B34-E35D30613E99}" type="slidenum">
              <a:rPr lang="en-US" altLang="zh-TW" smtClean="0">
                <a:sym typeface="Helvetica Light"/>
              </a:rPr>
              <a:pPr defTabSz="914277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TW"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422853785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/>
            </a:lvl1pPr>
          </a:lstStyle>
          <a:p>
            <a:pPr defTabSz="914277">
              <a:defRPr/>
            </a:pPr>
            <a:endParaRPr lang="en-US" altLang="zh-TW">
              <a:sym typeface="Helvetica Light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/>
            </a:lvl1pPr>
          </a:lstStyle>
          <a:p>
            <a:pPr defTabSz="914277">
              <a:defRPr/>
            </a:pPr>
            <a:endParaRPr lang="en-US" altLang="zh-TW">
              <a:sym typeface="Helvetica Light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0"/>
            </a:lvl1pPr>
          </a:lstStyle>
          <a:p>
            <a:pPr defTabSz="914277" fontAlgn="base">
              <a:spcBef>
                <a:spcPct val="0"/>
              </a:spcBef>
              <a:spcAft>
                <a:spcPct val="0"/>
              </a:spcAft>
              <a:defRPr/>
            </a:pPr>
            <a:fld id="{0FA5E765-3476-4FB0-BB3A-0C6CBDD8452A}" type="slidenum">
              <a:rPr lang="en-US" altLang="zh-TW" smtClean="0">
                <a:sym typeface="Helvetica Light"/>
              </a:rPr>
              <a:pPr defTabSz="914277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TW"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84929993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839201" y="274786"/>
            <a:ext cx="27432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09628" y="274786"/>
            <a:ext cx="80264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/>
            </a:lvl1pPr>
          </a:lstStyle>
          <a:p>
            <a:pPr defTabSz="914277">
              <a:defRPr/>
            </a:pPr>
            <a:endParaRPr lang="en-US" altLang="zh-TW">
              <a:sym typeface="Helvetica Light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/>
            </a:lvl1pPr>
          </a:lstStyle>
          <a:p>
            <a:pPr defTabSz="914277">
              <a:defRPr/>
            </a:pPr>
            <a:endParaRPr lang="en-US" altLang="zh-TW">
              <a:sym typeface="Helvetica Light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0"/>
            </a:lvl1pPr>
          </a:lstStyle>
          <a:p>
            <a:pPr defTabSz="914277" fontAlgn="base">
              <a:spcBef>
                <a:spcPct val="0"/>
              </a:spcBef>
              <a:spcAft>
                <a:spcPct val="0"/>
              </a:spcAft>
              <a:defRPr/>
            </a:pPr>
            <a:fld id="{C29E04EB-A4B9-411B-B05C-41DADD8562D8}" type="slidenum">
              <a:rPr lang="en-US" altLang="zh-TW" smtClean="0">
                <a:sym typeface="Helvetica Light"/>
              </a:rPr>
              <a:pPr defTabSz="914277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TW"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86385072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標題，文字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1" cy="1143000"/>
          </a:xfrm>
        </p:spPr>
        <p:txBody>
          <a:bodyPr/>
          <a:lstStyle>
            <a:lvl1pPr>
              <a:defRPr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609648" y="1600207"/>
            <a:ext cx="5384800" cy="4525963"/>
          </a:xfrm>
        </p:spPr>
        <p:txBody>
          <a:bodyPr/>
          <a:lstStyle>
            <a:lvl1pPr>
              <a:defRPr>
                <a:latin typeface="微軟正黑體" pitchFamily="34" charset="-120"/>
                <a:ea typeface="微軟正黑體" pitchFamily="34" charset="-120"/>
              </a:defRPr>
            </a:lvl1pPr>
            <a:lvl2pPr>
              <a:defRPr>
                <a:latin typeface="微軟正黑體" pitchFamily="34" charset="-120"/>
                <a:ea typeface="微軟正黑體" pitchFamily="34" charset="-120"/>
              </a:defRPr>
            </a:lvl2pPr>
            <a:lvl3pPr>
              <a:defRPr>
                <a:latin typeface="微軟正黑體" pitchFamily="34" charset="-120"/>
                <a:ea typeface="微軟正黑體" pitchFamily="34" charset="-120"/>
              </a:defRPr>
            </a:lvl3pPr>
            <a:lvl4pPr>
              <a:defRPr>
                <a:latin typeface="微軟正黑體" pitchFamily="34" charset="-120"/>
                <a:ea typeface="微軟正黑體" pitchFamily="34" charset="-120"/>
              </a:defRPr>
            </a:lvl4pPr>
            <a:lvl5pPr>
              <a:defRPr>
                <a:latin typeface="微軟正黑體" pitchFamily="34" charset="-120"/>
                <a:ea typeface="微軟正黑體" pitchFamily="34" charset="-120"/>
              </a:defRPr>
            </a:lvl5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97608" y="1600207"/>
            <a:ext cx="5384800" cy="4525963"/>
          </a:xfrm>
        </p:spPr>
        <p:txBody>
          <a:bodyPr/>
          <a:lstStyle>
            <a:lvl1pPr>
              <a:defRPr>
                <a:latin typeface="微軟正黑體" pitchFamily="34" charset="-120"/>
                <a:ea typeface="微軟正黑體" pitchFamily="34" charset="-120"/>
              </a:defRPr>
            </a:lvl1pPr>
            <a:lvl2pPr>
              <a:defRPr>
                <a:latin typeface="微軟正黑體" pitchFamily="34" charset="-120"/>
                <a:ea typeface="微軟正黑體" pitchFamily="34" charset="-120"/>
              </a:defRPr>
            </a:lvl2pPr>
            <a:lvl3pPr>
              <a:defRPr>
                <a:latin typeface="微軟正黑體" pitchFamily="34" charset="-120"/>
                <a:ea typeface="微軟正黑體" pitchFamily="34" charset="-120"/>
              </a:defRPr>
            </a:lvl3pPr>
            <a:lvl4pPr>
              <a:defRPr>
                <a:latin typeface="微軟正黑體" pitchFamily="34" charset="-120"/>
                <a:ea typeface="微軟正黑體" pitchFamily="34" charset="-120"/>
              </a:defRPr>
            </a:lvl4pPr>
            <a:lvl5pPr>
              <a:defRPr>
                <a:latin typeface="微軟正黑體" pitchFamily="34" charset="-120"/>
                <a:ea typeface="微軟正黑體" pitchFamily="34" charset="-120"/>
              </a:defRPr>
            </a:lvl5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微軟正黑體" pitchFamily="34" charset="-120"/>
                <a:ea typeface="微軟正黑體" pitchFamily="34" charset="-120"/>
              </a:defRPr>
            </a:lvl1pPr>
          </a:lstStyle>
          <a:p>
            <a:pPr defTabSz="914277">
              <a:defRPr/>
            </a:pPr>
            <a:endParaRPr lang="en-US" altLang="zh-TW">
              <a:sym typeface="Helvetica Light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微軟正黑體" pitchFamily="34" charset="-120"/>
                <a:ea typeface="微軟正黑體" pitchFamily="34" charset="-120"/>
              </a:defRPr>
            </a:lvl1pPr>
          </a:lstStyle>
          <a:p>
            <a:pPr defTabSz="914277">
              <a:defRPr/>
            </a:pPr>
            <a:endParaRPr lang="en-US" altLang="zh-TW">
              <a:sym typeface="Helvetica Light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0">
                <a:latin typeface="微軟正黑體" pitchFamily="34" charset="-120"/>
                <a:ea typeface="微軟正黑體" pitchFamily="34" charset="-120"/>
              </a:defRPr>
            </a:lvl1pPr>
          </a:lstStyle>
          <a:p>
            <a:pPr defTabSz="914277" fontAlgn="base">
              <a:spcBef>
                <a:spcPct val="0"/>
              </a:spcBef>
              <a:spcAft>
                <a:spcPct val="0"/>
              </a:spcAft>
              <a:defRPr/>
            </a:pPr>
            <a:fld id="{6BE921F7-2693-4E4A-B5CA-F0F551840790}" type="slidenum">
              <a:rPr lang="en-US" altLang="zh-TW" smtClean="0">
                <a:sym typeface="Helvetica Light"/>
              </a:rPr>
              <a:pPr defTabSz="914277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TW"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9840265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標題及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1" cy="1143000"/>
          </a:xfrm>
        </p:spPr>
        <p:txBody>
          <a:bodyPr/>
          <a:lstStyle>
            <a:lvl1pPr>
              <a:defRPr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表格版面配置區 2"/>
          <p:cNvSpPr>
            <a:spLocks noGrp="1"/>
          </p:cNvSpPr>
          <p:nvPr>
            <p:ph type="tbl" idx="1"/>
          </p:nvPr>
        </p:nvSpPr>
        <p:spPr>
          <a:xfrm>
            <a:off x="609600" y="1600207"/>
            <a:ext cx="10972801" cy="4525963"/>
          </a:xfrm>
        </p:spPr>
        <p:txBody>
          <a:bodyPr/>
          <a:lstStyle>
            <a:lvl1pPr>
              <a:defRPr>
                <a:latin typeface="微軟正黑體" pitchFamily="34" charset="-120"/>
                <a:ea typeface="微軟正黑體" pitchFamily="34" charset="-120"/>
              </a:defRPr>
            </a:lvl1pPr>
          </a:lstStyle>
          <a:p>
            <a:pPr lvl="0"/>
            <a:endParaRPr lang="zh-TW" alt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微軟正黑體" pitchFamily="34" charset="-120"/>
                <a:ea typeface="微軟正黑體" pitchFamily="34" charset="-120"/>
              </a:defRPr>
            </a:lvl1pPr>
          </a:lstStyle>
          <a:p>
            <a:pPr defTabSz="914277">
              <a:defRPr/>
            </a:pPr>
            <a:endParaRPr lang="en-US" altLang="zh-TW">
              <a:sym typeface="Helvetica Light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微軟正黑體" pitchFamily="34" charset="-120"/>
                <a:ea typeface="微軟正黑體" pitchFamily="34" charset="-120"/>
              </a:defRPr>
            </a:lvl1pPr>
          </a:lstStyle>
          <a:p>
            <a:pPr defTabSz="914277">
              <a:defRPr/>
            </a:pPr>
            <a:endParaRPr lang="en-US" altLang="zh-TW">
              <a:sym typeface="Helvetica Light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0">
                <a:latin typeface="微軟正黑體" pitchFamily="34" charset="-120"/>
                <a:ea typeface="微軟正黑體" pitchFamily="34" charset="-120"/>
              </a:defRPr>
            </a:lvl1pPr>
          </a:lstStyle>
          <a:p>
            <a:pPr defTabSz="914277" fontAlgn="base">
              <a:spcBef>
                <a:spcPct val="0"/>
              </a:spcBef>
              <a:spcAft>
                <a:spcPct val="0"/>
              </a:spcAft>
              <a:defRPr/>
            </a:pPr>
            <a:fld id="{9821141D-4279-4183-8111-1387D89A556B}" type="slidenum">
              <a:rPr lang="en-US" altLang="zh-TW" smtClean="0">
                <a:sym typeface="Helvetica Light"/>
              </a:rPr>
              <a:pPr defTabSz="914277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TW"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423427348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/>
          </p:nvPr>
        </p:nvSpPr>
        <p:spPr>
          <a:xfrm>
            <a:off x="609600" y="274786"/>
            <a:ext cx="10972801" cy="5851525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/>
            </a:lvl1pPr>
          </a:lstStyle>
          <a:p>
            <a:pPr defTabSz="914277">
              <a:defRPr/>
            </a:pPr>
            <a:endParaRPr lang="en-US" altLang="zh-TW">
              <a:sym typeface="Helvetica Light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/>
            </a:lvl1pPr>
          </a:lstStyle>
          <a:p>
            <a:pPr defTabSz="914277">
              <a:defRPr/>
            </a:pPr>
            <a:endParaRPr lang="en-US" altLang="zh-TW">
              <a:sym typeface="Helvetica Light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0"/>
            </a:lvl1pPr>
          </a:lstStyle>
          <a:p>
            <a:pPr defTabSz="914277" fontAlgn="base">
              <a:spcBef>
                <a:spcPct val="0"/>
              </a:spcBef>
              <a:spcAft>
                <a:spcPct val="0"/>
              </a:spcAft>
              <a:defRPr/>
            </a:pPr>
            <a:fld id="{288D00AF-A70F-412D-8712-C66B83FED1FB}" type="slidenum">
              <a:rPr lang="en-US" altLang="zh-TW" smtClean="0">
                <a:sym typeface="Helvetica Light"/>
              </a:rPr>
              <a:pPr defTabSz="914277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TW"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52491445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標題，1 個大物件與 2 個小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1" cy="11430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09648" y="1600207"/>
            <a:ext cx="5384800" cy="4525963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quarter" idx="2"/>
          </p:nvPr>
        </p:nvSpPr>
        <p:spPr>
          <a:xfrm>
            <a:off x="6197608" y="1600200"/>
            <a:ext cx="5384800" cy="21859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內容版面配置區 4"/>
          <p:cNvSpPr>
            <a:spLocks noGrp="1"/>
          </p:cNvSpPr>
          <p:nvPr>
            <p:ph sz="quarter" idx="3"/>
          </p:nvPr>
        </p:nvSpPr>
        <p:spPr>
          <a:xfrm>
            <a:off x="6197608" y="3938736"/>
            <a:ext cx="5384800" cy="2187575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日期版面配置區 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solidFill>
                  <a:prstClr val="black"/>
                </a:solidFill>
              </a:defRPr>
            </a:lvl1pPr>
          </a:lstStyle>
          <a:p>
            <a:pPr defTabSz="914277">
              <a:defRPr/>
            </a:pPr>
            <a:endParaRPr lang="en-US" altLang="zh-TW">
              <a:sym typeface="Helvetica Light"/>
            </a:endParaRPr>
          </a:p>
        </p:txBody>
      </p:sp>
      <p:sp>
        <p:nvSpPr>
          <p:cNvPr id="7" name="頁尾版面配置區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solidFill>
                  <a:prstClr val="black"/>
                </a:solidFill>
              </a:defRPr>
            </a:lvl1pPr>
          </a:lstStyle>
          <a:p>
            <a:pPr defTabSz="914277">
              <a:defRPr/>
            </a:pPr>
            <a:endParaRPr lang="en-US" altLang="zh-TW">
              <a:sym typeface="Helvetica Light"/>
            </a:endParaRPr>
          </a:p>
        </p:txBody>
      </p:sp>
      <p:sp>
        <p:nvSpPr>
          <p:cNvPr id="8" name="投影片編號版面配置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0"/>
            </a:lvl1pPr>
          </a:lstStyle>
          <a:p>
            <a:pPr defTabSz="914277" fontAlgn="base">
              <a:spcBef>
                <a:spcPct val="0"/>
              </a:spcBef>
              <a:spcAft>
                <a:spcPct val="0"/>
              </a:spcAft>
              <a:defRPr/>
            </a:pPr>
            <a:fld id="{82DFC8B1-F956-4C72-98B2-D0779BA4589E}" type="slidenum">
              <a:rPr lang="en-US" altLang="zh-TW" smtClean="0">
                <a:sym typeface="Helvetica Light"/>
              </a:rPr>
              <a:pPr defTabSz="914277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TW"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4433135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6" Type="http://schemas.openxmlformats.org/officeDocument/2006/relationships/slideLayout" Target="../slideLayouts/slideLayout44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slideLayout" Target="../slideLayouts/slideLayout69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17" Type="http://schemas.openxmlformats.org/officeDocument/2006/relationships/theme" Target="../theme/theme5.xml"/><Relationship Id="rId2" Type="http://schemas.openxmlformats.org/officeDocument/2006/relationships/slideLayout" Target="../slideLayouts/slideLayout58.xml"/><Relationship Id="rId16" Type="http://schemas.openxmlformats.org/officeDocument/2006/relationships/slideLayout" Target="../slideLayouts/slideLayout72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slideLayout" Target="../slideLayouts/slideLayout7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13" Type="http://schemas.openxmlformats.org/officeDocument/2006/relationships/slideLayout" Target="../slideLayouts/slideLayout97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slideLayout" Target="../slideLayouts/slideLayout96.xml"/><Relationship Id="rId17" Type="http://schemas.openxmlformats.org/officeDocument/2006/relationships/theme" Target="../theme/theme7.xml"/><Relationship Id="rId2" Type="http://schemas.openxmlformats.org/officeDocument/2006/relationships/slideLayout" Target="../slideLayouts/slideLayout86.xml"/><Relationship Id="rId16" Type="http://schemas.openxmlformats.org/officeDocument/2006/relationships/slideLayout" Target="../slideLayouts/slideLayout100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5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Relationship Id="rId14" Type="http://schemas.openxmlformats.org/officeDocument/2006/relationships/slideLayout" Target="../slideLayouts/slideLayout9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7.xml"/><Relationship Id="rId12" Type="http://schemas.openxmlformats.org/officeDocument/2006/relationships/slideLayout" Target="../slideLayouts/slideLayout112.xml"/><Relationship Id="rId2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05.xml"/><Relationship Id="rId10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預留位置 1">
            <a:extLst>
              <a:ext uri="{FF2B5EF4-FFF2-40B4-BE49-F238E27FC236}">
                <a16:creationId xmlns:a16="http://schemas.microsoft.com/office/drawing/2014/main" id="{BB325BDE-35A4-4AAD-960B-C1415864A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zh-TW" altLang="en-US" noProof="0"/>
              <a:t>按一下以編輯母片標題樣式</a:t>
            </a:r>
          </a:p>
        </p:txBody>
      </p:sp>
      <p:sp>
        <p:nvSpPr>
          <p:cNvPr id="3" name="文字預留位置 2">
            <a:extLst>
              <a:ext uri="{FF2B5EF4-FFF2-40B4-BE49-F238E27FC236}">
                <a16:creationId xmlns:a16="http://schemas.microsoft.com/office/drawing/2014/main" id="{BE459C78-0CC4-4552-93DD-49B4194D0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zh-TW" altLang="en-US" noProof="0"/>
              <a:t>按一下以編輯母片文字樣式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06744A3C-9C54-46A6-B3EF-5B36362423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07D5A696-7B4B-4181-A961-7D66556D50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390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23038CB5-8F4A-401D-A3A9-B27DC15B7A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038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A65A5C87-DF58-40C8-B092-1DE63DB4547E}" type="slidenum">
              <a:rPr lang="en-US" altLang="zh-TW" smtClean="0"/>
              <a:pPr/>
              <a:t>‹#›</a:t>
            </a:fld>
            <a:endParaRPr lang="zh-TW" altLang="en-US" dirty="0"/>
          </a:p>
        </p:txBody>
      </p:sp>
      <p:pic>
        <p:nvPicPr>
          <p:cNvPr id="7" name="Picture 2" descr="D:\惠生研生物科技股份有限公司\20210518居家工作所有事項\KSK-開發專案\模板\PPT模板(公司logo.PPT模板)\KSK.BENED公司LOGO.jpg">
            <a:extLst>
              <a:ext uri="{FF2B5EF4-FFF2-40B4-BE49-F238E27FC236}">
                <a16:creationId xmlns:a16="http://schemas.microsoft.com/office/drawing/2014/main" id="{4C1649C1-5BBB-4DFC-2A16-7C5261DD111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944" y="6176963"/>
            <a:ext cx="3275856" cy="618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5134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30" r:id="rId2"/>
    <p:sldLayoutId id="2147483731" r:id="rId3"/>
    <p:sldLayoutId id="2147483723" r:id="rId4"/>
    <p:sldLayoutId id="2147483722" r:id="rId5"/>
    <p:sldLayoutId id="2147483732" r:id="rId6"/>
    <p:sldLayoutId id="2147483736" r:id="rId7"/>
    <p:sldLayoutId id="2147483725" r:id="rId8"/>
    <p:sldLayoutId id="2147483733" r:id="rId9"/>
    <p:sldLayoutId id="2147483734" r:id="rId10"/>
    <p:sldLayoutId id="2147483735" r:id="rId11"/>
    <p:sldLayoutId id="2147483737" r:id="rId12"/>
    <p:sldLayoutId id="2147483738" r:id="rId13"/>
    <p:sldLayoutId id="2147483726" r:id="rId14"/>
    <p:sldLayoutId id="2147483727" r:id="rId15"/>
    <p:sldLayoutId id="2147483728" r:id="rId16"/>
    <p:sldLayoutId id="2147483729" r:id="rId1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609601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1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609601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BEAD13-0566-4C6C-97E7-55F17F24B09F}" type="datetimeFigureOut">
              <a:rPr lang="zh-TW" altLang="en-US" smtClean="0"/>
              <a:t>2024/7/5</a:t>
            </a:fld>
            <a:endParaRPr lang="zh-TW" alt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737601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DA0BB7-265A-403C-9275-D587AB510EDC}" type="slidenum">
              <a:rPr lang="zh-TW" altLang="en-US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108680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</p:sldLayoutIdLst>
  <p:txStyles>
    <p:titleStyle>
      <a:lvl1pPr algn="ctr" defTabSz="914277" rtl="0" eaLnBrk="1" latinLnBrk="0" hangingPunct="1"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54" indent="-342854" algn="l" defTabSz="914277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51" indent="-285712" algn="l" defTabSz="914277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47" indent="-228570" algn="l" defTabSz="914277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86" indent="-228570" algn="l" defTabSz="914277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25" indent="-228570" algn="l" defTabSz="914277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64" indent="-228570" algn="l" defTabSz="9142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02" indent="-228570" algn="l" defTabSz="9142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541" indent="-228570" algn="l" defTabSz="9142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81" indent="-228570" algn="l" defTabSz="9142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27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139" algn="l" defTabSz="91427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277" algn="l" defTabSz="91427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416" algn="l" defTabSz="91427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555" algn="l" defTabSz="91427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695" algn="l" defTabSz="91427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833" algn="l" defTabSz="91427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972" algn="l" defTabSz="91427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7111" algn="l" defTabSz="91427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80" y="274638"/>
            <a:ext cx="10972642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80" y="1600201"/>
            <a:ext cx="10972642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79" y="6245226"/>
            <a:ext cx="2845171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kumimoji="1" sz="1399">
                <a:solidFill>
                  <a:srgbClr val="000000"/>
                </a:solidFill>
                <a:latin typeface="+mn-lt"/>
                <a:ea typeface="+mn-ea"/>
              </a:defRPr>
            </a:lvl1pPr>
          </a:lstStyle>
          <a:p>
            <a:pPr defTabSz="914277">
              <a:defRPr/>
            </a:pPr>
            <a:endParaRPr lang="en-US" altLang="zh-TW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6143" y="6245226"/>
            <a:ext cx="3859716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kumimoji="1" sz="1399">
                <a:solidFill>
                  <a:srgbClr val="000000"/>
                </a:solidFill>
                <a:latin typeface="+mn-lt"/>
                <a:ea typeface="+mn-ea"/>
              </a:defRPr>
            </a:lvl1pPr>
          </a:lstStyle>
          <a:p>
            <a:pPr defTabSz="914277">
              <a:defRPr/>
            </a:pPr>
            <a:endParaRPr lang="en-US" altLang="zh-TW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150" y="6245226"/>
            <a:ext cx="2845171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kumimoji="1" sz="1399">
                <a:solidFill>
                  <a:srgbClr val="000000"/>
                </a:solidFill>
              </a:defRPr>
            </a:lvl1pPr>
          </a:lstStyle>
          <a:p>
            <a:pPr defTabSz="914277">
              <a:defRPr/>
            </a:pPr>
            <a:fld id="{72D5CB68-484C-44CD-B1A7-FF804B9059D7}" type="slidenum">
              <a:rPr lang="en-US" altLang="zh-TW" smtClean="0"/>
              <a:pPr defTabSz="914277"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031008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  <p:sldLayoutId id="2147483763" r:id="rId12"/>
    <p:sldLayoutId id="2147483764" r:id="rId13"/>
    <p:sldLayoutId id="2147483765" r:id="rId14"/>
    <p:sldLayoutId id="2147483766" r:id="rId15"/>
    <p:sldLayoutId id="2147483767" r:id="rId16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399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399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399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399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399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5pPr>
      <a:lvl6pPr marL="457139" algn="ctr" rtl="0" fontAlgn="base">
        <a:spcBef>
          <a:spcPct val="0"/>
        </a:spcBef>
        <a:spcAft>
          <a:spcPct val="0"/>
        </a:spcAft>
        <a:defRPr kumimoji="1" sz="4399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6pPr>
      <a:lvl7pPr marL="914277" algn="ctr" rtl="0" fontAlgn="base">
        <a:spcBef>
          <a:spcPct val="0"/>
        </a:spcBef>
        <a:spcAft>
          <a:spcPct val="0"/>
        </a:spcAft>
        <a:defRPr kumimoji="1" sz="4399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7pPr>
      <a:lvl8pPr marL="1371416" algn="ctr" rtl="0" fontAlgn="base">
        <a:spcBef>
          <a:spcPct val="0"/>
        </a:spcBef>
        <a:spcAft>
          <a:spcPct val="0"/>
        </a:spcAft>
        <a:defRPr kumimoji="1" sz="4399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8pPr>
      <a:lvl9pPr marL="1828555" algn="ctr" rtl="0" fontAlgn="base">
        <a:spcBef>
          <a:spcPct val="0"/>
        </a:spcBef>
        <a:spcAft>
          <a:spcPct val="0"/>
        </a:spcAft>
        <a:defRPr kumimoji="1" sz="4399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9pPr>
    </p:titleStyle>
    <p:bodyStyle>
      <a:lvl1pPr marL="342854" indent="-342854" algn="l" rtl="0" eaLnBrk="0" fontAlgn="base" hangingPunct="0">
        <a:spcBef>
          <a:spcPct val="20000"/>
        </a:spcBef>
        <a:spcAft>
          <a:spcPct val="0"/>
        </a:spcAft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51" indent="-285712" algn="l" rtl="0" eaLnBrk="0" fontAlgn="base" hangingPunct="0">
        <a:spcBef>
          <a:spcPct val="20000"/>
        </a:spcBef>
        <a:spcAft>
          <a:spcPct val="0"/>
        </a:spcAft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47" indent="-228570" algn="l" rtl="0" eaLnBrk="0" fontAlgn="base" hangingPunct="0">
        <a:spcBef>
          <a:spcPct val="20000"/>
        </a:spcBef>
        <a:spcAft>
          <a:spcPct val="0"/>
        </a:spcAft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86" indent="-228570" algn="l" rtl="0" eaLnBrk="0" fontAlgn="base" hangingPunct="0">
        <a:spcBef>
          <a:spcPct val="20000"/>
        </a:spcBef>
        <a:spcAft>
          <a:spcPct val="0"/>
        </a:spcAft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25" indent="-228570" algn="l" rtl="0" eaLnBrk="0" fontAlgn="base" hangingPunct="0">
        <a:spcBef>
          <a:spcPct val="20000"/>
        </a:spcBef>
        <a:spcAft>
          <a:spcPct val="0"/>
        </a:spcAft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64" indent="-228570" algn="l" defTabSz="9142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1402" indent="-228570" algn="l" defTabSz="9142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8541" indent="-228570" algn="l" defTabSz="9142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681" indent="-228570" algn="l" defTabSz="9142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27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139" algn="l" defTabSz="91427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277" algn="l" defTabSz="91427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416" algn="l" defTabSz="91427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555" algn="l" defTabSz="91427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695" algn="l" defTabSz="91427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833" algn="l" defTabSz="91427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972" algn="l" defTabSz="91427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7111" algn="l" defTabSz="91427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609601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609601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77"/>
            <a:fld id="{5BBEAD13-0566-4C6C-97E7-55F17F24B09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914277"/>
              <a:t>2024/7/5</a:t>
            </a:fld>
            <a:endParaRPr lang="zh-TW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77"/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737601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77"/>
            <a:fld id="{73DA0BB7-265A-403C-9275-D587AB510ED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914277"/>
              <a:t>‹#›</a:t>
            </a:fld>
            <a:endParaRPr lang="zh-TW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19684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  <p:sldLayoutId id="2147483780" r:id="rId12"/>
  </p:sldLayoutIdLst>
  <p:txStyles>
    <p:titleStyle>
      <a:lvl1pPr algn="ctr" defTabSz="914277" rtl="0" eaLnBrk="1" latinLnBrk="0" hangingPunct="1"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54" indent="-342854" algn="l" defTabSz="914277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51" indent="-285712" algn="l" defTabSz="914277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47" indent="-228570" algn="l" defTabSz="914277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86" indent="-228570" algn="l" defTabSz="914277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25" indent="-228570" algn="l" defTabSz="914277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64" indent="-228570" algn="l" defTabSz="9142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02" indent="-228570" algn="l" defTabSz="9142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541" indent="-228570" algn="l" defTabSz="9142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81" indent="-228570" algn="l" defTabSz="9142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27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139" algn="l" defTabSz="91427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277" algn="l" defTabSz="91427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416" algn="l" defTabSz="91427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555" algn="l" defTabSz="91427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695" algn="l" defTabSz="91427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833" algn="l" defTabSz="91427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972" algn="l" defTabSz="91427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7111" algn="l" defTabSz="91427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745" y="274638"/>
            <a:ext cx="10972641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894" tIns="45447" rIns="90894" bIns="4544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745" y="1600207"/>
            <a:ext cx="10972641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894" tIns="45447" rIns="90894" bIns="4544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80" y="6245226"/>
            <a:ext cx="284517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894" tIns="45447" rIns="90894" bIns="45447" numCol="1" anchor="t" anchorCtr="0" compatLnSpc="1">
            <a:prstTxWarp prst="textNoShape">
              <a:avLst/>
            </a:prstTxWarp>
          </a:bodyPr>
          <a:lstStyle>
            <a:lvl1pPr eaLnBrk="1" hangingPunct="1">
              <a:defRPr kumimoji="1" sz="1399">
                <a:solidFill>
                  <a:srgbClr val="000000"/>
                </a:solidFill>
                <a:latin typeface="+mn-lt"/>
                <a:ea typeface="+mn-ea"/>
              </a:defRPr>
            </a:lvl1pPr>
          </a:lstStyle>
          <a:p>
            <a:pPr defTabSz="914277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6208" y="6245226"/>
            <a:ext cx="3859715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894" tIns="45447" rIns="90894" bIns="45447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kumimoji="1" sz="1399">
                <a:solidFill>
                  <a:srgbClr val="000000"/>
                </a:solidFill>
                <a:latin typeface="+mn-lt"/>
                <a:ea typeface="+mn-ea"/>
              </a:defRPr>
            </a:lvl1pPr>
          </a:lstStyle>
          <a:p>
            <a:pPr defTabSz="914277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150" y="6245226"/>
            <a:ext cx="284517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894" tIns="45447" rIns="90894" bIns="45447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kumimoji="1" sz="1399">
                <a:solidFill>
                  <a:srgbClr val="000000"/>
                </a:solidFill>
                <a:latin typeface="Arial" pitchFamily="34" charset="0"/>
                <a:ea typeface="新細明體" pitchFamily="18" charset="-120"/>
              </a:defRPr>
            </a:lvl1pPr>
          </a:lstStyle>
          <a:p>
            <a:pPr defTabSz="914277" fontAlgn="base">
              <a:spcBef>
                <a:spcPct val="0"/>
              </a:spcBef>
              <a:spcAft>
                <a:spcPct val="0"/>
              </a:spcAft>
              <a:defRPr/>
            </a:pPr>
            <a:fld id="{93911F59-3E13-4EE5-995A-BE8D563A40E9}" type="slidenum">
              <a:rPr lang="en-US" altLang="zh-TW" smtClean="0"/>
              <a:pPr defTabSz="914277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3307853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  <p:sldLayoutId id="2147483793" r:id="rId12"/>
    <p:sldLayoutId id="2147483794" r:id="rId13"/>
    <p:sldLayoutId id="2147483795" r:id="rId14"/>
    <p:sldLayoutId id="2147483796" r:id="rId15"/>
    <p:sldLayoutId id="2147483797" r:id="rId16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399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399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399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399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399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5pPr>
      <a:lvl6pPr marL="454487" algn="ctr" rtl="0" fontAlgn="base">
        <a:spcBef>
          <a:spcPct val="0"/>
        </a:spcBef>
        <a:spcAft>
          <a:spcPct val="0"/>
        </a:spcAft>
        <a:defRPr kumimoji="1" sz="4399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6pPr>
      <a:lvl7pPr marL="908942" algn="ctr" rtl="0" fontAlgn="base">
        <a:spcBef>
          <a:spcPct val="0"/>
        </a:spcBef>
        <a:spcAft>
          <a:spcPct val="0"/>
        </a:spcAft>
        <a:defRPr kumimoji="1" sz="4399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7pPr>
      <a:lvl8pPr marL="1363413" algn="ctr" rtl="0" fontAlgn="base">
        <a:spcBef>
          <a:spcPct val="0"/>
        </a:spcBef>
        <a:spcAft>
          <a:spcPct val="0"/>
        </a:spcAft>
        <a:defRPr kumimoji="1" sz="4399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8pPr>
      <a:lvl9pPr marL="1817886" algn="ctr" rtl="0" fontAlgn="base">
        <a:spcBef>
          <a:spcPct val="0"/>
        </a:spcBef>
        <a:spcAft>
          <a:spcPct val="0"/>
        </a:spcAft>
        <a:defRPr kumimoji="1" sz="4399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9pPr>
    </p:titleStyle>
    <p:bodyStyle>
      <a:lvl1pPr marL="339330" indent="-339330" algn="l" rtl="0" eaLnBrk="0" fontAlgn="base" hangingPunct="0">
        <a:spcBef>
          <a:spcPct val="20000"/>
        </a:spcBef>
        <a:spcAft>
          <a:spcPct val="0"/>
        </a:spcAft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7048" indent="-282491" algn="l" rtl="0" eaLnBrk="0" fontAlgn="base" hangingPunct="0">
        <a:spcBef>
          <a:spcPct val="20000"/>
        </a:spcBef>
        <a:spcAft>
          <a:spcPct val="0"/>
        </a:spcAft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34777" indent="-225690" algn="l" rtl="0" eaLnBrk="0" fontAlgn="base" hangingPunct="0">
        <a:spcBef>
          <a:spcPct val="20000"/>
        </a:spcBef>
        <a:spcAft>
          <a:spcPct val="0"/>
        </a:spcAft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89314" indent="-225690" algn="l" rtl="0" eaLnBrk="0" fontAlgn="base" hangingPunct="0">
        <a:spcBef>
          <a:spcPct val="20000"/>
        </a:spcBef>
        <a:spcAft>
          <a:spcPct val="0"/>
        </a:spcAft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43853" indent="-225690" algn="l" rtl="0" eaLnBrk="0" fontAlgn="base" hangingPunct="0">
        <a:spcBef>
          <a:spcPct val="20000"/>
        </a:spcBef>
        <a:spcAft>
          <a:spcPct val="0"/>
        </a:spcAft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499595" indent="-227243" algn="l" defTabSz="90894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54067" indent="-227243" algn="l" defTabSz="90894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08541" indent="-227243" algn="l" defTabSz="90894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63012" indent="-227243" algn="l" defTabSz="90894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08942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4487" algn="l" defTabSz="908942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08942" algn="l" defTabSz="908942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63413" algn="l" defTabSz="908942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17886" algn="l" defTabSz="908942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72360" algn="l" defTabSz="908942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26832" algn="l" defTabSz="908942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81303" algn="l" defTabSz="908942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35776" algn="l" defTabSz="908942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標題版面配置區 1"/>
          <p:cNvSpPr>
            <a:spLocks noGrp="1"/>
          </p:cNvSpPr>
          <p:nvPr>
            <p:ph type="title"/>
          </p:nvPr>
        </p:nvSpPr>
        <p:spPr bwMode="auto">
          <a:xfrm>
            <a:off x="609823" y="274638"/>
            <a:ext cx="10972641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9799" tIns="44892" rIns="89799" bIns="4489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11267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609823" y="1600207"/>
            <a:ext cx="10972641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9799" tIns="44892" rIns="89799" bIns="4489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609680" y="6356518"/>
            <a:ext cx="2845170" cy="365125"/>
          </a:xfrm>
          <a:prstGeom prst="rect">
            <a:avLst/>
          </a:prstGeom>
        </p:spPr>
        <p:txBody>
          <a:bodyPr vert="horz" lIns="89799" tIns="44892" rIns="89799" bIns="44892" rtlCol="0" anchor="ctr"/>
          <a:lstStyle>
            <a:lvl1pPr algn="l" defTabSz="898183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新細明體"/>
              </a:defRPr>
            </a:lvl1pPr>
          </a:lstStyle>
          <a:p>
            <a:pPr>
              <a:defRPr/>
            </a:pPr>
            <a:fld id="{0A3F2D4C-0024-4CE8-A69F-D5971C677216}" type="datetimeFigureOut">
              <a:rPr lang="zh-TW" altLang="en-US" smtClean="0">
                <a:sym typeface="Helvetica Light"/>
              </a:rPr>
              <a:pPr>
                <a:defRPr/>
              </a:pPr>
              <a:t>2024/7/5</a:t>
            </a:fld>
            <a:endParaRPr lang="zh-TW" altLang="en-US">
              <a:sym typeface="Helvetica Light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166286" y="6356518"/>
            <a:ext cx="3859715" cy="365125"/>
          </a:xfrm>
          <a:prstGeom prst="rect">
            <a:avLst/>
          </a:prstGeom>
        </p:spPr>
        <p:txBody>
          <a:bodyPr vert="horz" lIns="89799" tIns="44892" rIns="89799" bIns="44892" rtlCol="0" anchor="ctr"/>
          <a:lstStyle>
            <a:lvl1pPr algn="ctr" defTabSz="898183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新細明體"/>
              </a:defRPr>
            </a:lvl1pPr>
          </a:lstStyle>
          <a:p>
            <a:pPr>
              <a:defRPr/>
            </a:pPr>
            <a:endParaRPr lang="zh-TW" altLang="en-US">
              <a:sym typeface="Helvetica Light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737150" y="6356518"/>
            <a:ext cx="2845170" cy="365125"/>
          </a:xfrm>
          <a:prstGeom prst="rect">
            <a:avLst/>
          </a:prstGeom>
        </p:spPr>
        <p:txBody>
          <a:bodyPr vert="horz" lIns="89799" tIns="44892" rIns="89799" bIns="44892" rtlCol="0" anchor="ctr"/>
          <a:lstStyle>
            <a:lvl1pPr algn="r" defTabSz="898183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新細明體"/>
              </a:defRPr>
            </a:lvl1pPr>
          </a:lstStyle>
          <a:p>
            <a:pPr>
              <a:defRPr/>
            </a:pPr>
            <a:fld id="{C62BFD73-1CF9-459E-A537-94CBDD47FC68}" type="slidenum">
              <a:rPr lang="zh-TW" altLang="en-US" smtClean="0">
                <a:sym typeface="Helvetica Light"/>
              </a:rPr>
              <a:pPr>
                <a:defRPr/>
              </a:pPr>
              <a:t>‹#›</a:t>
            </a:fld>
            <a:endParaRPr lang="zh-TW" altLang="en-US"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2259204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  <p:sldLayoutId id="2147483810" r:id="rId12"/>
  </p:sldLayoutIdLst>
  <p:txStyles>
    <p:titleStyle>
      <a:lvl1pPr algn="ctr" defTabSz="896937" rtl="0" eaLnBrk="0" fontAlgn="base" hangingPunct="0">
        <a:spcBef>
          <a:spcPct val="0"/>
        </a:spcBef>
        <a:spcAft>
          <a:spcPct val="0"/>
        </a:spcAft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896937" rtl="0" eaLnBrk="0" fontAlgn="base" hangingPunct="0">
        <a:spcBef>
          <a:spcPct val="0"/>
        </a:spcBef>
        <a:spcAft>
          <a:spcPct val="0"/>
        </a:spcAft>
        <a:defRPr sz="4399">
          <a:solidFill>
            <a:schemeClr val="tx1"/>
          </a:solidFill>
          <a:latin typeface="Calibri" pitchFamily="34" charset="0"/>
          <a:ea typeface="新細明體" pitchFamily="18" charset="-120"/>
        </a:defRPr>
      </a:lvl2pPr>
      <a:lvl3pPr algn="ctr" defTabSz="896937" rtl="0" eaLnBrk="0" fontAlgn="base" hangingPunct="0">
        <a:spcBef>
          <a:spcPct val="0"/>
        </a:spcBef>
        <a:spcAft>
          <a:spcPct val="0"/>
        </a:spcAft>
        <a:defRPr sz="4399">
          <a:solidFill>
            <a:schemeClr val="tx1"/>
          </a:solidFill>
          <a:latin typeface="Calibri" pitchFamily="34" charset="0"/>
          <a:ea typeface="新細明體" pitchFamily="18" charset="-120"/>
        </a:defRPr>
      </a:lvl3pPr>
      <a:lvl4pPr algn="ctr" defTabSz="896937" rtl="0" eaLnBrk="0" fontAlgn="base" hangingPunct="0">
        <a:spcBef>
          <a:spcPct val="0"/>
        </a:spcBef>
        <a:spcAft>
          <a:spcPct val="0"/>
        </a:spcAft>
        <a:defRPr sz="4399">
          <a:solidFill>
            <a:schemeClr val="tx1"/>
          </a:solidFill>
          <a:latin typeface="Calibri" pitchFamily="34" charset="0"/>
          <a:ea typeface="新細明體" pitchFamily="18" charset="-120"/>
        </a:defRPr>
      </a:lvl4pPr>
      <a:lvl5pPr algn="ctr" defTabSz="896937" rtl="0" eaLnBrk="0" fontAlgn="base" hangingPunct="0">
        <a:spcBef>
          <a:spcPct val="0"/>
        </a:spcBef>
        <a:spcAft>
          <a:spcPct val="0"/>
        </a:spcAft>
        <a:defRPr sz="4399">
          <a:solidFill>
            <a:schemeClr val="tx1"/>
          </a:solidFill>
          <a:latin typeface="Calibri" pitchFamily="34" charset="0"/>
          <a:ea typeface="新細明體" pitchFamily="18" charset="-120"/>
        </a:defRPr>
      </a:lvl5pPr>
      <a:lvl6pPr marL="449261" algn="ctr" defTabSz="896937" rtl="0" fontAlgn="base">
        <a:spcBef>
          <a:spcPct val="0"/>
        </a:spcBef>
        <a:spcAft>
          <a:spcPct val="0"/>
        </a:spcAft>
        <a:defRPr sz="4399">
          <a:solidFill>
            <a:schemeClr val="tx1"/>
          </a:solidFill>
          <a:latin typeface="Calibri" pitchFamily="34" charset="0"/>
          <a:ea typeface="新細明體" pitchFamily="18" charset="-120"/>
        </a:defRPr>
      </a:lvl6pPr>
      <a:lvl7pPr marL="898499" algn="ctr" defTabSz="896937" rtl="0" fontAlgn="base">
        <a:spcBef>
          <a:spcPct val="0"/>
        </a:spcBef>
        <a:spcAft>
          <a:spcPct val="0"/>
        </a:spcAft>
        <a:defRPr sz="4399">
          <a:solidFill>
            <a:schemeClr val="tx1"/>
          </a:solidFill>
          <a:latin typeface="Calibri" pitchFamily="34" charset="0"/>
          <a:ea typeface="新細明體" pitchFamily="18" charset="-120"/>
        </a:defRPr>
      </a:lvl7pPr>
      <a:lvl8pPr marL="1347756" algn="ctr" defTabSz="896937" rtl="0" fontAlgn="base">
        <a:spcBef>
          <a:spcPct val="0"/>
        </a:spcBef>
        <a:spcAft>
          <a:spcPct val="0"/>
        </a:spcAft>
        <a:defRPr sz="4399">
          <a:solidFill>
            <a:schemeClr val="tx1"/>
          </a:solidFill>
          <a:latin typeface="Calibri" pitchFamily="34" charset="0"/>
          <a:ea typeface="新細明體" pitchFamily="18" charset="-120"/>
        </a:defRPr>
      </a:lvl8pPr>
      <a:lvl9pPr marL="1797007" algn="ctr" defTabSz="896937" rtl="0" fontAlgn="base">
        <a:spcBef>
          <a:spcPct val="0"/>
        </a:spcBef>
        <a:spcAft>
          <a:spcPct val="0"/>
        </a:spcAft>
        <a:defRPr sz="4399">
          <a:solidFill>
            <a:schemeClr val="tx1"/>
          </a:solidFill>
          <a:latin typeface="Calibri" pitchFamily="34" charset="0"/>
          <a:ea typeface="新細明體" pitchFamily="18" charset="-120"/>
        </a:defRPr>
      </a:lvl9pPr>
    </p:titleStyle>
    <p:bodyStyle>
      <a:lvl1pPr marL="335392" indent="-335392" algn="l" defTabSz="896937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28481" indent="-279215" algn="l" defTabSz="896937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21571" indent="-223040" algn="l" defTabSz="896937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70828" indent="-223040" algn="l" defTabSz="896937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20075" indent="-223040" algn="l" defTabSz="896937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470020" indent="-224546" algn="l" defTabSz="89818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19113" indent="-224546" algn="l" defTabSz="89818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368206" indent="-224546" algn="l" defTabSz="89818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17297" indent="-224546" algn="l" defTabSz="89818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89818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49104" algn="l" defTabSz="89818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898183" algn="l" defTabSz="89818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47287" algn="l" defTabSz="89818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796378" algn="l" defTabSz="89818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45475" algn="l" defTabSz="89818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694573" algn="l" defTabSz="89818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43663" algn="l" defTabSz="89818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592754" algn="l" defTabSz="89818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744" y="274638"/>
            <a:ext cx="10972642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894" tIns="45447" rIns="90894" bIns="4544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744" y="1600207"/>
            <a:ext cx="10972642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894" tIns="45447" rIns="90894" bIns="4544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79" y="6245226"/>
            <a:ext cx="2845171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894" tIns="45447" rIns="90894" bIns="45447" numCol="1" anchor="t" anchorCtr="0" compatLnSpc="1">
            <a:prstTxWarp prst="textNoShape">
              <a:avLst/>
            </a:prstTxWarp>
          </a:bodyPr>
          <a:lstStyle>
            <a:lvl1pPr eaLnBrk="1" hangingPunct="1">
              <a:defRPr kumimoji="1" sz="1399">
                <a:solidFill>
                  <a:srgbClr val="000000"/>
                </a:solidFill>
                <a:latin typeface="+mn-lt"/>
                <a:ea typeface="+mn-ea"/>
              </a:defRPr>
            </a:lvl1pPr>
          </a:lstStyle>
          <a:p>
            <a:pPr defTabSz="914277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>
              <a:sym typeface="Helvetica Light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6207" y="6245226"/>
            <a:ext cx="3859716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894" tIns="45447" rIns="90894" bIns="45447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kumimoji="1" sz="1399">
                <a:solidFill>
                  <a:srgbClr val="000000"/>
                </a:solidFill>
                <a:latin typeface="+mn-lt"/>
                <a:ea typeface="+mn-ea"/>
              </a:defRPr>
            </a:lvl1pPr>
          </a:lstStyle>
          <a:p>
            <a:pPr defTabSz="914277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>
              <a:sym typeface="Helvetica Light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151" y="6245226"/>
            <a:ext cx="2845171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894" tIns="45447" rIns="90894" bIns="45447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kumimoji="1" sz="1399">
                <a:solidFill>
                  <a:srgbClr val="000000"/>
                </a:solidFill>
                <a:latin typeface="Arial" pitchFamily="34" charset="0"/>
                <a:ea typeface="新細明體" pitchFamily="18" charset="-120"/>
              </a:defRPr>
            </a:lvl1pPr>
          </a:lstStyle>
          <a:p>
            <a:pPr defTabSz="914277" fontAlgn="base">
              <a:spcBef>
                <a:spcPct val="0"/>
              </a:spcBef>
              <a:spcAft>
                <a:spcPct val="0"/>
              </a:spcAft>
              <a:defRPr/>
            </a:pPr>
            <a:fld id="{93911F59-3E13-4EE5-995A-BE8D563A40E9}" type="slidenum">
              <a:rPr lang="en-US" altLang="zh-TW" smtClean="0">
                <a:sym typeface="Helvetica Light"/>
              </a:rPr>
              <a:pPr defTabSz="914277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TW"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1905797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2" r:id="rId1"/>
    <p:sldLayoutId id="2147483813" r:id="rId2"/>
    <p:sldLayoutId id="2147483814" r:id="rId3"/>
    <p:sldLayoutId id="2147483815" r:id="rId4"/>
    <p:sldLayoutId id="2147483816" r:id="rId5"/>
    <p:sldLayoutId id="2147483817" r:id="rId6"/>
    <p:sldLayoutId id="2147483818" r:id="rId7"/>
    <p:sldLayoutId id="2147483819" r:id="rId8"/>
    <p:sldLayoutId id="2147483820" r:id="rId9"/>
    <p:sldLayoutId id="2147483821" r:id="rId10"/>
    <p:sldLayoutId id="2147483822" r:id="rId11"/>
    <p:sldLayoutId id="2147483823" r:id="rId12"/>
    <p:sldLayoutId id="2147483824" r:id="rId13"/>
    <p:sldLayoutId id="2147483825" r:id="rId14"/>
    <p:sldLayoutId id="2147483826" r:id="rId15"/>
    <p:sldLayoutId id="2147483827" r:id="rId16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399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399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399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399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399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5pPr>
      <a:lvl6pPr marL="454487" algn="ctr" rtl="0" fontAlgn="base">
        <a:spcBef>
          <a:spcPct val="0"/>
        </a:spcBef>
        <a:spcAft>
          <a:spcPct val="0"/>
        </a:spcAft>
        <a:defRPr kumimoji="1" sz="4399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6pPr>
      <a:lvl7pPr marL="908942" algn="ctr" rtl="0" fontAlgn="base">
        <a:spcBef>
          <a:spcPct val="0"/>
        </a:spcBef>
        <a:spcAft>
          <a:spcPct val="0"/>
        </a:spcAft>
        <a:defRPr kumimoji="1" sz="4399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7pPr>
      <a:lvl8pPr marL="1363413" algn="ctr" rtl="0" fontAlgn="base">
        <a:spcBef>
          <a:spcPct val="0"/>
        </a:spcBef>
        <a:spcAft>
          <a:spcPct val="0"/>
        </a:spcAft>
        <a:defRPr kumimoji="1" sz="4399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8pPr>
      <a:lvl9pPr marL="1817886" algn="ctr" rtl="0" fontAlgn="base">
        <a:spcBef>
          <a:spcPct val="0"/>
        </a:spcBef>
        <a:spcAft>
          <a:spcPct val="0"/>
        </a:spcAft>
        <a:defRPr kumimoji="1" sz="4399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9pPr>
    </p:titleStyle>
    <p:bodyStyle>
      <a:lvl1pPr marL="339330" indent="-339330" algn="l" rtl="0" eaLnBrk="0" fontAlgn="base" hangingPunct="0">
        <a:spcBef>
          <a:spcPct val="20000"/>
        </a:spcBef>
        <a:spcAft>
          <a:spcPct val="0"/>
        </a:spcAft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7048" indent="-282491" algn="l" rtl="0" eaLnBrk="0" fontAlgn="base" hangingPunct="0">
        <a:spcBef>
          <a:spcPct val="20000"/>
        </a:spcBef>
        <a:spcAft>
          <a:spcPct val="0"/>
        </a:spcAft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34777" indent="-225690" algn="l" rtl="0" eaLnBrk="0" fontAlgn="base" hangingPunct="0">
        <a:spcBef>
          <a:spcPct val="20000"/>
        </a:spcBef>
        <a:spcAft>
          <a:spcPct val="0"/>
        </a:spcAft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89314" indent="-225690" algn="l" rtl="0" eaLnBrk="0" fontAlgn="base" hangingPunct="0">
        <a:spcBef>
          <a:spcPct val="20000"/>
        </a:spcBef>
        <a:spcAft>
          <a:spcPct val="0"/>
        </a:spcAft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43853" indent="-225690" algn="l" rtl="0" eaLnBrk="0" fontAlgn="base" hangingPunct="0">
        <a:spcBef>
          <a:spcPct val="20000"/>
        </a:spcBef>
        <a:spcAft>
          <a:spcPct val="0"/>
        </a:spcAft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499595" indent="-227243" algn="l" defTabSz="90894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54067" indent="-227243" algn="l" defTabSz="90894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08541" indent="-227243" algn="l" defTabSz="90894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63012" indent="-227243" algn="l" defTabSz="90894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08942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4487" algn="l" defTabSz="908942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08942" algn="l" defTabSz="908942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63413" algn="l" defTabSz="908942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17886" algn="l" defTabSz="908942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72360" algn="l" defTabSz="908942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26832" algn="l" defTabSz="908942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81303" algn="l" defTabSz="908942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35776" algn="l" defTabSz="908942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標題版面配置區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82814" tIns="91406" rIns="182814" bIns="9140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11267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82814" tIns="91406" rIns="182814" bIns="9140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609600" y="6356382"/>
            <a:ext cx="2844800" cy="365125"/>
          </a:xfrm>
          <a:prstGeom prst="rect">
            <a:avLst/>
          </a:prstGeom>
        </p:spPr>
        <p:txBody>
          <a:bodyPr vert="horz" lIns="182814" tIns="91406" rIns="182814" bIns="91406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kumimoji="0" sz="1200" b="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</a:defRPr>
            </a:lvl1pPr>
          </a:lstStyle>
          <a:p>
            <a:pPr defTabSz="457056">
              <a:defRPr/>
            </a:pPr>
            <a:fld id="{AC0DCE52-1779-4347-A9ED-267651EF96E4}" type="datetime1">
              <a:rPr lang="zh-TW" altLang="en-US" smtClean="0">
                <a:sym typeface="Helvetica Light"/>
              </a:rPr>
              <a:pPr defTabSz="457056">
                <a:defRPr/>
              </a:pPr>
              <a:t>2024/7/5</a:t>
            </a:fld>
            <a:endParaRPr lang="zh-TW" altLang="en-US">
              <a:sym typeface="Helvetica Light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165600" y="6356382"/>
            <a:ext cx="3860800" cy="365125"/>
          </a:xfrm>
          <a:prstGeom prst="rect">
            <a:avLst/>
          </a:prstGeom>
        </p:spPr>
        <p:txBody>
          <a:bodyPr vert="horz" lIns="182814" tIns="91406" rIns="182814" bIns="91406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kumimoji="0" sz="1200" b="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</a:defRPr>
            </a:lvl1pPr>
          </a:lstStyle>
          <a:p>
            <a:pPr defTabSz="457056">
              <a:defRPr/>
            </a:pPr>
            <a:endParaRPr lang="zh-TW" altLang="en-US">
              <a:sym typeface="Helvetica Light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737600" y="6356382"/>
            <a:ext cx="2844800" cy="365125"/>
          </a:xfrm>
          <a:prstGeom prst="rect">
            <a:avLst/>
          </a:prstGeom>
        </p:spPr>
        <p:txBody>
          <a:bodyPr vert="horz" wrap="square" lIns="182814" tIns="91406" rIns="182814" bIns="91406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defTabSz="457056" fontAlgn="base">
              <a:spcBef>
                <a:spcPct val="0"/>
              </a:spcBef>
              <a:spcAft>
                <a:spcPct val="0"/>
              </a:spcAft>
              <a:defRPr/>
            </a:pPr>
            <a:fld id="{24B889B4-419B-4D74-8C3B-E08D48852C9E}" type="slidenum">
              <a:rPr lang="zh-TW" altLang="en-US" smtClean="0">
                <a:sym typeface="Helvetica Light"/>
              </a:rPr>
              <a:pPr defTabSz="45705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TW"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614415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  <p:sldLayoutId id="2147483840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5pPr>
      <a:lvl6pPr marL="457056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6pPr>
      <a:lvl7pPr marL="914097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7pPr>
      <a:lvl8pPr marL="1371151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8pPr>
      <a:lvl9pPr marL="1828193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9pPr>
    </p:titleStyle>
    <p:bodyStyle>
      <a:lvl1pPr marL="342792" indent="-342792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701" indent="-285661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25" indent="-228529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676" indent="-228529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22" indent="-228529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774" indent="-228529" algn="l" defTabSz="91409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818" indent="-228529" algn="l" defTabSz="91409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875" indent="-228529" algn="l" defTabSz="91409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915" indent="-228529" algn="l" defTabSz="91409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09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6" algn="l" defTabSz="91409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97" algn="l" defTabSz="91409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51" algn="l" defTabSz="91409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93" algn="l" defTabSz="91409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50" algn="l" defTabSz="91409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290" algn="l" defTabSz="91409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347" algn="l" defTabSz="91409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389" algn="l" defTabSz="91409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8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7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9.png"/><Relationship Id="rId7" Type="http://schemas.openxmlformats.org/officeDocument/2006/relationships/image" Target="../media/image83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3.png"/><Relationship Id="rId4" Type="http://schemas.openxmlformats.org/officeDocument/2006/relationships/image" Target="../media/image94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0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1.xml"/><Relationship Id="rId4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0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86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6.xml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C475749F-F487-4EFB-ABC7-C1359590EB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88"/>
            <a:ext cx="12192000" cy="685762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66943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707">
              <a:solidFill>
                <a:prstClr val="white"/>
              </a:solidFill>
              <a:latin typeface="Arial"/>
              <a:ea typeface="新細明體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6D9FD752-B5A5-E733-AE09-86458299472A}"/>
              </a:ext>
            </a:extLst>
          </p:cNvPr>
          <p:cNvSpPr txBox="1"/>
          <p:nvPr/>
        </p:nvSpPr>
        <p:spPr>
          <a:xfrm>
            <a:off x="6945566" y="2823161"/>
            <a:ext cx="4984020" cy="3434176"/>
          </a:xfrm>
          <a:prstGeom prst="rect">
            <a:avLst/>
          </a:prstGeom>
        </p:spPr>
        <p:txBody>
          <a:bodyPr vert="horz" lIns="86699" tIns="43349" rIns="86699" bIns="43349" rtlCol="0" anchor="b">
            <a:normAutofit/>
          </a:bodyPr>
          <a:lstStyle/>
          <a:p>
            <a:pPr algn="r" defTabSz="866943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zh-TW" altLang="en-US" sz="4361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亞洲益生菌權威</a:t>
            </a:r>
            <a:br>
              <a:rPr lang="en-US" altLang="zh-TW" sz="4361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4361" b="1" dirty="0">
                <a:solidFill>
                  <a:srgbClr val="FF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蔡英傑博士  </a:t>
            </a:r>
            <a:br>
              <a:rPr lang="en-US" altLang="zh-TW" sz="4361" b="1" dirty="0">
                <a:solidFill>
                  <a:srgbClr val="FF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3413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研究團隊</a:t>
            </a:r>
          </a:p>
        </p:txBody>
      </p:sp>
      <p:pic>
        <p:nvPicPr>
          <p:cNvPr id="12" name="圖片 11" descr="一張含有 文字, 室內, 穿著, 商店 的圖片&#10;&#10;自動產生的描述">
            <a:extLst>
              <a:ext uri="{FF2B5EF4-FFF2-40B4-BE49-F238E27FC236}">
                <a16:creationId xmlns:a16="http://schemas.microsoft.com/office/drawing/2014/main" id="{C7AEF9A0-180F-F0A2-759F-2E733AE19B9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26" r="12446" b="-4"/>
          <a:stretch/>
        </p:blipFill>
        <p:spPr>
          <a:xfrm>
            <a:off x="5932220" y="600663"/>
            <a:ext cx="4055413" cy="3551837"/>
          </a:xfrm>
          <a:custGeom>
            <a:avLst/>
            <a:gdLst/>
            <a:ahLst/>
            <a:cxnLst/>
            <a:rect l="l" t="t" r="r" b="b"/>
            <a:pathLst>
              <a:path w="2298408" h="2013116">
                <a:moveTo>
                  <a:pt x="655742" y="0"/>
                </a:moveTo>
                <a:cubicBezTo>
                  <a:pt x="1644875" y="0"/>
                  <a:pt x="1644875" y="0"/>
                  <a:pt x="1644875" y="0"/>
                </a:cubicBezTo>
                <a:cubicBezTo>
                  <a:pt x="1694920" y="0"/>
                  <a:pt x="1759685" y="34910"/>
                  <a:pt x="1786179" y="78547"/>
                </a:cubicBezTo>
                <a:cubicBezTo>
                  <a:pt x="2280745" y="925103"/>
                  <a:pt x="2280745" y="925103"/>
                  <a:pt x="2280745" y="925103"/>
                </a:cubicBezTo>
                <a:cubicBezTo>
                  <a:pt x="2304296" y="971649"/>
                  <a:pt x="2304296" y="1041468"/>
                  <a:pt x="2280745" y="1088014"/>
                </a:cubicBezTo>
                <a:cubicBezTo>
                  <a:pt x="1786179" y="1934570"/>
                  <a:pt x="1786179" y="1934570"/>
                  <a:pt x="1786179" y="1934570"/>
                </a:cubicBezTo>
                <a:cubicBezTo>
                  <a:pt x="1759685" y="1978207"/>
                  <a:pt x="1694920" y="2013116"/>
                  <a:pt x="1644875" y="2013116"/>
                </a:cubicBezTo>
                <a:lnTo>
                  <a:pt x="655742" y="2013116"/>
                </a:lnTo>
                <a:cubicBezTo>
                  <a:pt x="602753" y="2013116"/>
                  <a:pt x="537989" y="1978207"/>
                  <a:pt x="514438" y="1934570"/>
                </a:cubicBezTo>
                <a:cubicBezTo>
                  <a:pt x="19872" y="1088014"/>
                  <a:pt x="19872" y="1088014"/>
                  <a:pt x="19872" y="1088014"/>
                </a:cubicBezTo>
                <a:cubicBezTo>
                  <a:pt x="-6623" y="1041468"/>
                  <a:pt x="-6623" y="971649"/>
                  <a:pt x="19872" y="925103"/>
                </a:cubicBezTo>
                <a:cubicBezTo>
                  <a:pt x="514438" y="78547"/>
                  <a:pt x="514438" y="78547"/>
                  <a:pt x="514438" y="78547"/>
                </a:cubicBezTo>
                <a:cubicBezTo>
                  <a:pt x="537989" y="34910"/>
                  <a:pt x="602753" y="0"/>
                  <a:pt x="655742" y="0"/>
                </a:cubicBezTo>
                <a:close/>
              </a:path>
            </a:pathLst>
          </a:custGeom>
        </p:spPr>
      </p:pic>
      <p:pic>
        <p:nvPicPr>
          <p:cNvPr id="5" name="圖片 4" descr="一張含有 文字, 室內, 個人, 廚房 的圖片&#10;&#10;自動產生的描述">
            <a:extLst>
              <a:ext uri="{FF2B5EF4-FFF2-40B4-BE49-F238E27FC236}">
                <a16:creationId xmlns:a16="http://schemas.microsoft.com/office/drawing/2014/main" id="{B257631F-3BF6-BC75-6DC5-0CD3AB280A4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29"/>
          <a:stretch/>
        </p:blipFill>
        <p:spPr>
          <a:xfrm>
            <a:off x="56658" y="2715178"/>
            <a:ext cx="7676151" cy="4238157"/>
          </a:xfrm>
          <a:custGeom>
            <a:avLst/>
            <a:gdLst/>
            <a:ahLst/>
            <a:cxnLst/>
            <a:rect l="l" t="t" r="r" b="b"/>
            <a:pathLst>
              <a:path w="7676573" h="4238389">
                <a:moveTo>
                  <a:pt x="6948167" y="1839459"/>
                </a:moveTo>
                <a:lnTo>
                  <a:pt x="6948167" y="1853646"/>
                </a:lnTo>
                <a:lnTo>
                  <a:pt x="6946213" y="1846552"/>
                </a:lnTo>
                <a:close/>
                <a:moveTo>
                  <a:pt x="888708" y="0"/>
                </a:moveTo>
                <a:cubicBezTo>
                  <a:pt x="888708" y="0"/>
                  <a:pt x="888708" y="0"/>
                  <a:pt x="4932171" y="0"/>
                </a:cubicBezTo>
                <a:cubicBezTo>
                  <a:pt x="5185434" y="0"/>
                  <a:pt x="5429962" y="139215"/>
                  <a:pt x="5552228" y="365439"/>
                </a:cubicBezTo>
                <a:cubicBezTo>
                  <a:pt x="5552228" y="365439"/>
                  <a:pt x="5552228" y="365439"/>
                  <a:pt x="7578324" y="3854515"/>
                </a:cubicBezTo>
                <a:cubicBezTo>
                  <a:pt x="7643823" y="3963277"/>
                  <a:pt x="7676573" y="4087266"/>
                  <a:pt x="7676573" y="4211255"/>
                </a:cubicBezTo>
                <a:lnTo>
                  <a:pt x="7672952" y="4238389"/>
                </a:lnTo>
                <a:lnTo>
                  <a:pt x="0" y="4238389"/>
                </a:lnTo>
                <a:lnTo>
                  <a:pt x="0" y="814976"/>
                </a:lnTo>
                <a:lnTo>
                  <a:pt x="76640" y="682425"/>
                </a:lnTo>
                <a:cubicBezTo>
                  <a:pt x="135804" y="580099"/>
                  <a:pt x="196877" y="474473"/>
                  <a:pt x="259919" y="365439"/>
                </a:cubicBezTo>
                <a:cubicBezTo>
                  <a:pt x="390917" y="139215"/>
                  <a:pt x="626713" y="0"/>
                  <a:pt x="888708" y="0"/>
                </a:cubicBezTo>
                <a:close/>
              </a:path>
            </a:pathLst>
          </a:custGeom>
        </p:spPr>
      </p:pic>
      <p:pic>
        <p:nvPicPr>
          <p:cNvPr id="2" name="圖片 1">
            <a:extLst>
              <a:ext uri="{FF2B5EF4-FFF2-40B4-BE49-F238E27FC236}">
                <a16:creationId xmlns:a16="http://schemas.microsoft.com/office/drawing/2014/main" id="{5869B128-8C31-4449-2517-D752833B16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300" y="467573"/>
            <a:ext cx="5213716" cy="1923935"/>
          </a:xfrm>
          <a:prstGeom prst="rect">
            <a:avLst/>
          </a:prstGeom>
          <a:ln>
            <a:solidFill>
              <a:srgbClr val="FF6600"/>
            </a:solidFill>
          </a:ln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FF140226-6A1A-A909-EFCA-006FDC85EDA0}"/>
              </a:ext>
            </a:extLst>
          </p:cNvPr>
          <p:cNvSpPr txBox="1"/>
          <p:nvPr/>
        </p:nvSpPr>
        <p:spPr>
          <a:xfrm>
            <a:off x="10972799" y="6493380"/>
            <a:ext cx="16408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WENDY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8817225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投影片編號版面配置區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77033">
              <a:defRPr sz="2025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defTabSz="477033">
              <a:defRPr sz="1799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defTabSz="477033">
              <a:defRPr sz="15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defTabSz="477033">
              <a:defRPr sz="1275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defTabSz="477033">
              <a:defRPr sz="1275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1628769" indent="-142045" defTabSz="477033" eaLnBrk="0" fontAlgn="base" hangingPunct="0"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1969677" indent="-142045" defTabSz="477033" eaLnBrk="0" fontAlgn="base" hangingPunct="0"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2310578" indent="-142045" defTabSz="477033" eaLnBrk="0" fontAlgn="base" hangingPunct="0"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2651484" indent="-142045" defTabSz="477033" eaLnBrk="0" fontAlgn="base" hangingPunct="0">
              <a:spcAft>
                <a:spcPct val="0"/>
              </a:spcAft>
              <a:buChar char="»"/>
              <a:defRPr sz="1275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5F5A6C2-4321-4008-B828-068099A61969}" type="slidenum">
              <a:rPr kumimoji="1" lang="en-US" altLang="zh-TW" sz="750">
                <a:solidFill>
                  <a:srgbClr val="000000"/>
                </a:solidFill>
                <a:latin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</a:t>
            </a:fld>
            <a:endParaRPr kumimoji="1" lang="en-US" altLang="zh-TW" sz="75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8195" name="Rectangle 2"/>
          <p:cNvSpPr>
            <a:spLocks noGrp="1" noChangeArrowheads="1"/>
          </p:cNvSpPr>
          <p:nvPr>
            <p:ph type="title"/>
          </p:nvPr>
        </p:nvSpPr>
        <p:spPr>
          <a:xfrm>
            <a:off x="623693" y="233661"/>
            <a:ext cx="8924215" cy="586946"/>
          </a:xfrm>
        </p:spPr>
        <p:txBody>
          <a:bodyPr>
            <a:normAutofit fontScale="90000"/>
          </a:bodyPr>
          <a:lstStyle/>
          <a:p>
            <a:pPr defTabSz="478093">
              <a:defRPr/>
            </a:pPr>
            <a:r>
              <a:rPr lang="zh-TW" altLang="en-US" b="1" dirty="0">
                <a:solidFill>
                  <a:srgbClr val="99009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    </a:t>
            </a:r>
            <a:r>
              <a:rPr lang="zh-TW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只要</a:t>
            </a:r>
            <a:r>
              <a:rPr lang="zh-TW" altLang="en-US" dirty="0">
                <a:solidFill>
                  <a:srgbClr val="FF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益生菌</a:t>
            </a:r>
            <a:r>
              <a:rPr lang="en-US" altLang="zh-TW" dirty="0">
                <a:solidFill>
                  <a:srgbClr val="FF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,</a:t>
            </a:r>
            <a:r>
              <a:rPr lang="zh-TW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不要</a:t>
            </a:r>
            <a:r>
              <a:rPr lang="zh-TW" altLang="en-US" dirty="0">
                <a:solidFill>
                  <a:srgbClr val="FF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易生菌</a:t>
            </a:r>
            <a:endParaRPr lang="en-US" altLang="zh-TW" dirty="0">
              <a:solidFill>
                <a:srgbClr val="FF66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076" name="Picture 4" descr="å¥½èèå£èèè½ãï¼123RFï¼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687" y="1081714"/>
            <a:ext cx="6284684" cy="4281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向右箭號 1"/>
          <p:cNvSpPr/>
          <p:nvPr/>
        </p:nvSpPr>
        <p:spPr>
          <a:xfrm>
            <a:off x="6918970" y="2219309"/>
            <a:ext cx="756043" cy="216012"/>
          </a:xfrm>
          <a:prstGeom prst="rightArrow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308934" fontAlgn="base">
              <a:spcBef>
                <a:spcPct val="0"/>
              </a:spcBef>
              <a:spcAft>
                <a:spcPct val="0"/>
              </a:spcAft>
              <a:defRPr/>
            </a:pPr>
            <a:endParaRPr lang="zh-TW" altLang="en-US" sz="1874">
              <a:solidFill>
                <a:prstClr val="white"/>
              </a:solidFill>
              <a:latin typeface="Calibri"/>
              <a:ea typeface="新細明體" panose="02020500000000000000" pitchFamily="18" charset="-120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7726671" y="1471557"/>
            <a:ext cx="3694721" cy="1477328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pPr defTabSz="30893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TW" altLang="en-US" sz="225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中黑體" panose="020B0509000000000000" pitchFamily="49" charset="-120"/>
              </a:rPr>
              <a:t>好菌</a:t>
            </a:r>
            <a:r>
              <a:rPr lang="en-US" altLang="zh-TW" sz="225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中黑體" panose="020B0509000000000000" pitchFamily="49" charset="-120"/>
              </a:rPr>
              <a:t>:</a:t>
            </a:r>
          </a:p>
          <a:p>
            <a:pPr defTabSz="30893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TW" altLang="en-US" sz="225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中黑體" panose="020B0509000000000000" pitchFamily="49" charset="-120"/>
              </a:rPr>
              <a:t>將碳水化合物進行</a:t>
            </a:r>
            <a:r>
              <a:rPr lang="zh-TW" altLang="en-US" sz="2250" dirty="0">
                <a:solidFill>
                  <a:prstClr val="black"/>
                </a:solidFill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  <a:cs typeface="華康中黑體" panose="020B0509000000000000" pitchFamily="49" charset="-120"/>
              </a:rPr>
              <a:t>發酵作用</a:t>
            </a:r>
            <a:r>
              <a:rPr lang="zh-TW" altLang="en-US" sz="225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中黑體" panose="020B0509000000000000" pitchFamily="49" charset="-120"/>
              </a:rPr>
              <a:t>生成乳酸</a:t>
            </a:r>
            <a:r>
              <a:rPr lang="en-US" altLang="zh-TW" sz="225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中黑體" panose="020B0509000000000000" pitchFamily="49" charset="-120"/>
              </a:rPr>
              <a:t>.</a:t>
            </a:r>
            <a:r>
              <a:rPr lang="zh-TW" altLang="en-US" sz="225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中黑體" panose="020B0509000000000000" pitchFamily="49" charset="-120"/>
              </a:rPr>
              <a:t>醋酸</a:t>
            </a:r>
            <a:r>
              <a:rPr lang="en-US" altLang="zh-TW" sz="225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中黑體" panose="020B0509000000000000" pitchFamily="49" charset="-120"/>
              </a:rPr>
              <a:t>.</a:t>
            </a:r>
            <a:r>
              <a:rPr lang="zh-TW" altLang="en-US" sz="225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中黑體" panose="020B0509000000000000" pitchFamily="49" charset="-120"/>
              </a:rPr>
              <a:t>丁酸等</a:t>
            </a:r>
            <a:r>
              <a:rPr lang="en-US" altLang="zh-TW" sz="225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中黑體" panose="020B0509000000000000" pitchFamily="49" charset="-120"/>
              </a:rPr>
              <a:t>SCFA,</a:t>
            </a:r>
            <a:r>
              <a:rPr lang="zh-TW" altLang="en-US" sz="225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中黑體" panose="020B0509000000000000" pitchFamily="49" charset="-120"/>
              </a:rPr>
              <a:t>抑制壞菌生長</a:t>
            </a:r>
          </a:p>
        </p:txBody>
      </p:sp>
      <p:sp>
        <p:nvSpPr>
          <p:cNvPr id="9" name="向右箭號 8"/>
          <p:cNvSpPr/>
          <p:nvPr/>
        </p:nvSpPr>
        <p:spPr>
          <a:xfrm>
            <a:off x="6960049" y="4050036"/>
            <a:ext cx="756043" cy="216012"/>
          </a:xfrm>
          <a:prstGeom prst="rightArrow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308934" fontAlgn="base">
              <a:spcBef>
                <a:spcPct val="0"/>
              </a:spcBef>
              <a:spcAft>
                <a:spcPct val="0"/>
              </a:spcAft>
              <a:defRPr/>
            </a:pPr>
            <a:endParaRPr lang="zh-TW" altLang="en-US" sz="1874">
              <a:solidFill>
                <a:prstClr val="white"/>
              </a:solidFill>
              <a:latin typeface="Calibri"/>
              <a:ea typeface="新細明體" panose="02020500000000000000" pitchFamily="18" charset="-120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7824747" y="3246303"/>
            <a:ext cx="3050451" cy="1477328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defTabSz="30893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TW" altLang="en-US" sz="225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中黑體" panose="020B0509000000000000" pitchFamily="49" charset="-120"/>
              </a:rPr>
              <a:t>壞菌</a:t>
            </a:r>
            <a:r>
              <a:rPr lang="en-US" altLang="zh-TW" sz="225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中黑體" panose="020B0509000000000000" pitchFamily="49" charset="-120"/>
              </a:rPr>
              <a:t>:</a:t>
            </a:r>
          </a:p>
          <a:p>
            <a:pPr defTabSz="30893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TW" altLang="en-US" sz="225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中黑體" panose="020B0509000000000000" pitchFamily="49" charset="-120"/>
              </a:rPr>
              <a:t>在腸道進行</a:t>
            </a:r>
            <a:r>
              <a:rPr lang="zh-TW" altLang="en-US" sz="2250" dirty="0">
                <a:solidFill>
                  <a:prstClr val="black"/>
                </a:solidFill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  <a:cs typeface="華康中黑體" panose="020B0509000000000000" pitchFamily="49" charset="-120"/>
              </a:rPr>
              <a:t>腐敗作用</a:t>
            </a:r>
            <a:r>
              <a:rPr lang="en-US" altLang="zh-TW" sz="225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中黑體" panose="020B0509000000000000" pitchFamily="49" charset="-120"/>
              </a:rPr>
              <a:t>,</a:t>
            </a:r>
            <a:r>
              <a:rPr lang="zh-TW" altLang="en-US" sz="225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中黑體" panose="020B0509000000000000" pitchFamily="49" charset="-120"/>
              </a:rPr>
              <a:t>將蛋白質與脂肪分解出一堆毒素</a:t>
            </a:r>
            <a:r>
              <a:rPr lang="en-US" altLang="zh-TW" sz="225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中黑體" panose="020B0509000000000000" pitchFamily="49" charset="-120"/>
              </a:rPr>
              <a:t>.</a:t>
            </a:r>
            <a:r>
              <a:rPr lang="zh-TW" altLang="en-US" sz="225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中黑體" panose="020B0509000000000000" pitchFamily="49" charset="-120"/>
              </a:rPr>
              <a:t>致癌物質</a:t>
            </a:r>
          </a:p>
        </p:txBody>
      </p:sp>
      <p:sp>
        <p:nvSpPr>
          <p:cNvPr id="5" name="矩形 4"/>
          <p:cNvSpPr/>
          <p:nvPr/>
        </p:nvSpPr>
        <p:spPr>
          <a:xfrm>
            <a:off x="1417025" y="5530331"/>
            <a:ext cx="58310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854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25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標楷體"/>
              </a:rPr>
              <a:t>食當熟嚼，使米脂入腹，勿使酒脂入腸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2AA7F025-BCE5-9E66-B979-4DFEEB5794F7}"/>
              </a:ext>
            </a:extLst>
          </p:cNvPr>
          <p:cNvSpPr/>
          <p:nvPr/>
        </p:nvSpPr>
        <p:spPr>
          <a:xfrm>
            <a:off x="2012632" y="6079370"/>
            <a:ext cx="4817344" cy="549766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marL="425452" indent="-425452" defTabSz="866943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TW" altLang="en-US" sz="2655" b="1" dirty="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腸中的</a:t>
            </a:r>
            <a:r>
              <a:rPr lang="zh-TW" altLang="en-US" sz="2655" b="1" dirty="0">
                <a:solidFill>
                  <a:srgbClr val="FF6600"/>
                </a:solidFill>
                <a:latin typeface="微軟正黑體" pitchFamily="34" charset="-120"/>
                <a:ea typeface="微軟正黑體" pitchFamily="34" charset="-120"/>
              </a:rPr>
              <a:t>好菌</a:t>
            </a:r>
            <a:r>
              <a:rPr lang="en-US" altLang="zh-TW" sz="2655" b="1" dirty="0">
                <a:latin typeface="微軟正黑體" pitchFamily="34" charset="-120"/>
                <a:ea typeface="微軟正黑體" pitchFamily="34" charset="-120"/>
              </a:rPr>
              <a:t>&gt;</a:t>
            </a:r>
            <a:r>
              <a:rPr lang="zh-TW" altLang="en-US" sz="2655" b="1" dirty="0">
                <a:solidFill>
                  <a:srgbClr val="FF6600"/>
                </a:solidFill>
                <a:latin typeface="微軟正黑體" pitchFamily="34" charset="-120"/>
                <a:ea typeface="微軟正黑體" pitchFamily="34" charset="-120"/>
              </a:rPr>
              <a:t>壞菌</a:t>
            </a:r>
            <a:r>
              <a:rPr lang="zh-TW" altLang="en-US" sz="2655" b="1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才是</a:t>
            </a:r>
            <a:r>
              <a:rPr lang="en-US" altLang="zh-TW" sz="2655" b="1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--</a:t>
            </a:r>
            <a:r>
              <a:rPr lang="zh-TW" altLang="en-US" sz="2655" b="1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腸勝軍</a:t>
            </a:r>
            <a:endParaRPr lang="zh-TW" altLang="en-US" sz="2655" dirty="0">
              <a:solidFill>
                <a:prstClr val="black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1" name="圖片 7">
            <a:extLst>
              <a:ext uri="{FF2B5EF4-FFF2-40B4-BE49-F238E27FC236}">
                <a16:creationId xmlns:a16="http://schemas.microsoft.com/office/drawing/2014/main" id="{CE93F330-31D7-6B9E-C71A-0DDB321234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27" r="2269"/>
          <a:stretch>
            <a:fillRect/>
          </a:stretch>
        </p:blipFill>
        <p:spPr bwMode="auto">
          <a:xfrm>
            <a:off x="7982641" y="5147986"/>
            <a:ext cx="3998693" cy="1685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53099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5F4A85B-2AC6-4E29-B074-AB92F8FA9B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86839" y="1078991"/>
            <a:ext cx="6803136" cy="1700067"/>
          </a:xfrm>
        </p:spPr>
        <p:txBody>
          <a:bodyPr rtlCol="0">
            <a:normAutofit fontScale="90000"/>
          </a:bodyPr>
          <a:lstStyle/>
          <a:p>
            <a:pPr algn="ctr"/>
            <a:r>
              <a:rPr lang="en-US" altLang="zh-TW" sz="4400" b="1" dirty="0">
                <a:solidFill>
                  <a:srgbClr val="FF6600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CC LOVE </a:t>
            </a:r>
            <a:r>
              <a:rPr lang="zh-TW" altLang="en-US" sz="4400" b="1" dirty="0">
                <a:solidFill>
                  <a:srgbClr val="FF6600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喜事來益生菌</a:t>
            </a:r>
            <a:r>
              <a:rPr lang="en-US" altLang="zh-TW" sz="3000" b="1" dirty="0"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(</a:t>
            </a:r>
            <a:r>
              <a:rPr lang="zh-TW" altLang="en-US" sz="30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藍莓風味</a:t>
            </a:r>
            <a:r>
              <a:rPr lang="en-US" altLang="zh-TW" sz="3000" b="1" dirty="0"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)</a:t>
            </a:r>
            <a:br>
              <a:rPr lang="en-US" altLang="zh-TW" sz="3000" b="1" dirty="0"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</a:br>
            <a:br>
              <a:rPr lang="en-US" altLang="zh-TW" sz="2200" b="1" dirty="0"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</a:br>
            <a:r>
              <a:rPr lang="zh-TW" altLang="en-US" sz="27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幫助</a:t>
            </a:r>
            <a:r>
              <a:rPr lang="en-US" altLang="zh-TW" sz="27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消化</a:t>
            </a:r>
            <a:r>
              <a:rPr lang="zh-TW" altLang="en-US" sz="27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 ．改善代謝．調節體質．美肌養成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E32AB0EB-0819-41F4-99E9-C02FA0DAF6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10912" y="3203448"/>
            <a:ext cx="6803136" cy="3167520"/>
          </a:xfrm>
        </p:spPr>
        <p:txBody>
          <a:bodyPr rtlCol="0">
            <a:normAutofit/>
          </a:bodyPr>
          <a:lstStyle/>
          <a:p>
            <a:pPr marL="0" indent="0">
              <a:lnSpc>
                <a:spcPts val="2200"/>
              </a:lnSpc>
            </a:pPr>
            <a:r>
              <a:rPr lang="en-US" altLang="zh-TW" sz="2000" b="1" dirty="0"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【</a:t>
            </a:r>
            <a:r>
              <a:rPr lang="zh-TW" altLang="en-US" sz="2000" b="1" dirty="0"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成分內容</a:t>
            </a:r>
            <a:r>
              <a:rPr lang="en-US" altLang="zh-TW" sz="2000" b="1" dirty="0"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】</a:t>
            </a:r>
          </a:p>
          <a:p>
            <a:pPr marL="0" indent="0">
              <a:lnSpc>
                <a:spcPct val="100000"/>
              </a:lnSpc>
            </a:pPr>
            <a:r>
              <a:rPr lang="zh-TW" altLang="zh-TW" sz="20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Calibri" panose="020F0502020204030204" pitchFamily="34" charset="0"/>
              </a:rPr>
              <a:t>異麥芽寡糖</a:t>
            </a:r>
            <a:r>
              <a:rPr lang="en-US" altLang="zh-TW" sz="20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Calibri" panose="020F0502020204030204" pitchFamily="34" charset="0"/>
              </a:rPr>
              <a:t>(</a:t>
            </a:r>
            <a:r>
              <a:rPr lang="zh-TW" altLang="zh-TW" sz="20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Calibri" panose="020F0502020204030204" pitchFamily="34" charset="0"/>
              </a:rPr>
              <a:t>異麥芽寡糖、麥芽糊精</a:t>
            </a:r>
            <a:r>
              <a:rPr lang="en-US" altLang="zh-TW" sz="20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Calibri" panose="020F0502020204030204" pitchFamily="34" charset="0"/>
              </a:rPr>
              <a:t>)</a:t>
            </a:r>
            <a:r>
              <a:rPr lang="zh-TW" altLang="zh-TW" sz="20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Calibri" panose="020F0502020204030204" pitchFamily="34" charset="0"/>
              </a:rPr>
              <a:t>、乳糖醇</a:t>
            </a:r>
            <a:r>
              <a:rPr lang="en-US" altLang="zh-TW" sz="20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Calibri" panose="020F0502020204030204" pitchFamily="34" charset="0"/>
              </a:rPr>
              <a:t>(</a:t>
            </a:r>
            <a:r>
              <a:rPr lang="zh-TW" altLang="zh-TW" sz="20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Calibri" panose="020F0502020204030204" pitchFamily="34" charset="0"/>
              </a:rPr>
              <a:t>甜味劑</a:t>
            </a:r>
            <a:r>
              <a:rPr lang="en-US" altLang="zh-TW" sz="20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Calibri" panose="020F0502020204030204" pitchFamily="34" charset="0"/>
              </a:rPr>
              <a:t>)</a:t>
            </a:r>
            <a:r>
              <a:rPr lang="zh-TW" altLang="zh-TW" sz="20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Calibri" panose="020F0502020204030204" pitchFamily="34" charset="0"/>
              </a:rPr>
              <a:t>、菊苣纖維</a:t>
            </a:r>
            <a:r>
              <a:rPr lang="zh-TW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  <a:cs typeface="Calibri" panose="020F0502020204030204" pitchFamily="34" charset="0"/>
              </a:rPr>
              <a:t>、藍莓萃取物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  <a:cs typeface="Calibri" panose="020F0502020204030204" pitchFamily="34" charset="0"/>
              </a:rPr>
              <a:t>(</a:t>
            </a:r>
            <a:r>
              <a:rPr lang="zh-TW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  <a:cs typeface="Calibri" panose="020F0502020204030204" pitchFamily="34" charset="0"/>
              </a:rPr>
              <a:t>野生藍莓、麥芽糊精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  <a:cs typeface="Calibri" panose="020F0502020204030204" pitchFamily="34" charset="0"/>
              </a:rPr>
              <a:t>)</a:t>
            </a:r>
            <a:r>
              <a:rPr lang="zh-TW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  <a:cs typeface="Calibri" panose="020F0502020204030204" pitchFamily="34" charset="0"/>
              </a:rPr>
              <a:t>、</a:t>
            </a:r>
            <a:r>
              <a:rPr lang="zh-TW" altLang="zh-TW" sz="20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Calibri" panose="020F0502020204030204" pitchFamily="34" charset="0"/>
              </a:rPr>
              <a:t>綜合消化酵素</a:t>
            </a:r>
            <a:r>
              <a:rPr lang="en-US" altLang="zh-TW" sz="20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Calibri" panose="020F0502020204030204" pitchFamily="34" charset="0"/>
              </a:rPr>
              <a:t>(</a:t>
            </a:r>
            <a:r>
              <a:rPr lang="zh-TW" altLang="zh-TW" sz="20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Calibri" panose="020F0502020204030204" pitchFamily="34" charset="0"/>
              </a:rPr>
              <a:t>蛋白酵素、麥芽糊精、澱粉酵素、糖化酵素、脂解酵素、轉化酵素、鳳梨酵素、纖維素分解酵素</a:t>
            </a:r>
            <a:r>
              <a:rPr lang="en-US" altLang="zh-TW" sz="20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Calibri" panose="020F0502020204030204" pitchFamily="34" charset="0"/>
              </a:rPr>
              <a:t>)</a:t>
            </a:r>
            <a:r>
              <a:rPr lang="zh-TW" altLang="zh-TW" sz="20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Calibri" panose="020F0502020204030204" pitchFamily="34" charset="0"/>
              </a:rPr>
              <a:t>、</a:t>
            </a:r>
            <a:br>
              <a:rPr lang="en-US" altLang="zh-TW" sz="20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Calibri" panose="020F0502020204030204" pitchFamily="34" charset="0"/>
              </a:rPr>
            </a:br>
            <a:r>
              <a:rPr lang="zh-TW" altLang="zh-TW" sz="20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Calibri" panose="020F0502020204030204" pitchFamily="34" charset="0"/>
              </a:rPr>
              <a:t>複合乳酸菌</a:t>
            </a:r>
            <a:r>
              <a:rPr lang="en-US" altLang="zh-TW" sz="20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Calibri" panose="020F0502020204030204" pitchFamily="34" charset="0"/>
              </a:rPr>
              <a:t>(</a:t>
            </a:r>
            <a:r>
              <a:rPr lang="en-US" altLang="zh-TW" sz="2000" i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Calibri" panose="020F0502020204030204" pitchFamily="34" charset="0"/>
              </a:rPr>
              <a:t>Lactobacillus plantarum</a:t>
            </a:r>
            <a:r>
              <a:rPr lang="en-US" altLang="zh-TW" sz="20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Calibri" panose="020F0502020204030204" pitchFamily="34" charset="0"/>
              </a:rPr>
              <a:t> K21</a:t>
            </a:r>
            <a:r>
              <a:rPr lang="zh-TW" altLang="zh-TW" sz="20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Calibri" panose="020F0502020204030204" pitchFamily="34" charset="0"/>
              </a:rPr>
              <a:t>、</a:t>
            </a:r>
            <a:r>
              <a:rPr lang="en-US" altLang="zh-TW" sz="2000" i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Calibri" panose="020F0502020204030204" pitchFamily="34" charset="0"/>
              </a:rPr>
              <a:t>Lactobacillus </a:t>
            </a:r>
            <a:r>
              <a:rPr lang="en-US" altLang="zh-TW" sz="2000" i="1" dirty="0" err="1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Calibri" panose="020F0502020204030204" pitchFamily="34" charset="0"/>
              </a:rPr>
              <a:t>helveticus</a:t>
            </a:r>
            <a:r>
              <a:rPr lang="en-US" altLang="zh-TW" sz="2000" i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Calibri" panose="020F0502020204030204" pitchFamily="34" charset="0"/>
              </a:rPr>
              <a:t> </a:t>
            </a:r>
            <a:r>
              <a:rPr lang="en-US" altLang="zh-TW" sz="2000" dirty="0" err="1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Calibri" panose="020F0502020204030204" pitchFamily="34" charset="0"/>
              </a:rPr>
              <a:t>Lafti</a:t>
            </a:r>
            <a:r>
              <a:rPr lang="en-US" altLang="zh-TW" sz="20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Calibri" panose="020F0502020204030204" pitchFamily="34" charset="0"/>
              </a:rPr>
              <a:t> L10</a:t>
            </a:r>
            <a:r>
              <a:rPr lang="zh-TW" altLang="zh-TW" sz="20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Calibri" panose="020F0502020204030204" pitchFamily="34" charset="0"/>
              </a:rPr>
              <a:t>、</a:t>
            </a:r>
            <a:r>
              <a:rPr lang="en-US" altLang="zh-TW" sz="2000" i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Calibri" panose="020F0502020204030204" pitchFamily="34" charset="0"/>
              </a:rPr>
              <a:t>Lactobacillus </a:t>
            </a:r>
            <a:r>
              <a:rPr lang="en-US" altLang="zh-TW" sz="2000" i="1" dirty="0" err="1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Calibri" panose="020F0502020204030204" pitchFamily="34" charset="0"/>
              </a:rPr>
              <a:t>rhamnosus</a:t>
            </a:r>
            <a:r>
              <a:rPr lang="en-US" altLang="zh-TW" sz="2000" i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Calibri" panose="020F0502020204030204" pitchFamily="34" charset="0"/>
              </a:rPr>
              <a:t> </a:t>
            </a:r>
            <a:r>
              <a:rPr lang="en-US" altLang="zh-TW" sz="20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Calibri" panose="020F0502020204030204" pitchFamily="34" charset="0"/>
              </a:rPr>
              <a:t>GG</a:t>
            </a:r>
            <a:r>
              <a:rPr lang="zh-TW" altLang="zh-TW" sz="20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Calibri" panose="020F0502020204030204" pitchFamily="34" charset="0"/>
              </a:rPr>
              <a:t>、</a:t>
            </a:r>
            <a:r>
              <a:rPr lang="en-US" altLang="zh-TW" sz="2000" i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Calibri" panose="020F0502020204030204" pitchFamily="34" charset="0"/>
              </a:rPr>
              <a:t>Lactobacillus </a:t>
            </a:r>
            <a:r>
              <a:rPr lang="en-US" altLang="zh-TW" sz="2000" i="1" dirty="0" err="1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Calibri" panose="020F0502020204030204" pitchFamily="34" charset="0"/>
              </a:rPr>
              <a:t>rhamnosus</a:t>
            </a:r>
            <a:r>
              <a:rPr lang="en-US" altLang="zh-TW" sz="2000" i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Calibri" panose="020F0502020204030204" pitchFamily="34" charset="0"/>
              </a:rPr>
              <a:t> </a:t>
            </a:r>
            <a:r>
              <a:rPr lang="en-US" altLang="zh-TW" sz="20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Calibri" panose="020F0502020204030204" pitchFamily="34" charset="0"/>
              </a:rPr>
              <a:t>SP1)</a:t>
            </a:r>
            <a:r>
              <a:rPr lang="zh-TW" altLang="zh-TW" sz="20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Calibri" panose="020F0502020204030204" pitchFamily="34" charset="0"/>
              </a:rPr>
              <a:t>、</a:t>
            </a:r>
            <a:br>
              <a:rPr lang="en-US" altLang="zh-TW" sz="20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Calibri" panose="020F0502020204030204" pitchFamily="34" charset="0"/>
              </a:rPr>
            </a:br>
            <a:r>
              <a:rPr lang="zh-TW" altLang="zh-TW" sz="20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Calibri" panose="020F0502020204030204" pitchFamily="34" charset="0"/>
              </a:rPr>
              <a:t>血橙萃取物</a:t>
            </a:r>
            <a:r>
              <a:rPr lang="en-US" altLang="zh-TW" sz="20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Calibri" panose="020F0502020204030204" pitchFamily="34" charset="0"/>
              </a:rPr>
              <a:t>(</a:t>
            </a:r>
            <a:r>
              <a:rPr lang="zh-TW" altLang="zh-TW" sz="20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Calibri" panose="020F0502020204030204" pitchFamily="34" charset="0"/>
              </a:rPr>
              <a:t>血橙萃取物、麥芽糊精</a:t>
            </a:r>
            <a:r>
              <a:rPr lang="en-US" altLang="zh-TW" sz="20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Calibri" panose="020F0502020204030204" pitchFamily="34" charset="0"/>
              </a:rPr>
              <a:t>)</a:t>
            </a:r>
            <a:r>
              <a:rPr lang="zh-TW" altLang="zh-TW" sz="20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Calibri" panose="020F0502020204030204" pitchFamily="34" charset="0"/>
              </a:rPr>
              <a:t>。</a:t>
            </a:r>
            <a:endParaRPr lang="zh-TW" altLang="en-US" sz="2000" dirty="0">
              <a:latin typeface="微軟正黑體" panose="020B0604030504040204" pitchFamily="34" charset="-120"/>
              <a:ea typeface="微軟正黑體" panose="020B0604030504040204" pitchFamily="34" charset="-120"/>
              <a:cs typeface="Calibri" panose="020F0502020204030204" pitchFamily="34" charset="0"/>
            </a:endParaRPr>
          </a:p>
          <a:p>
            <a:pPr rtl="0">
              <a:lnSpc>
                <a:spcPts val="2200"/>
              </a:lnSpc>
            </a:pPr>
            <a:endParaRPr lang="zh-TW" altLang="en-US" sz="1600" dirty="0">
              <a:latin typeface="Calibri" panose="020F0502020204030204" pitchFamily="34" charset="0"/>
              <a:ea typeface="微軟正黑體" panose="020B0604030504040204" pitchFamily="34" charset="-120"/>
              <a:cs typeface="Calibri" panose="020F0502020204030204" pitchFamily="34" charset="0"/>
            </a:endParaRP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B49FA539-2DA6-4197-AA13-56E0C3395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65A5C87-DF58-40C8-B092-1DE63DB4547E}" type="slidenum">
              <a:rPr lang="en-US" altLang="zh-TW" smtClean="0"/>
              <a:t>11</a:t>
            </a:fld>
            <a:endParaRPr lang="zh-TW" altLang="en-US"/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E54AB198-3298-C38A-68EB-5C91EB0CDD27}"/>
              </a:ext>
            </a:extLst>
          </p:cNvPr>
          <p:cNvSpPr txBox="1"/>
          <p:nvPr/>
        </p:nvSpPr>
        <p:spPr>
          <a:xfrm>
            <a:off x="8454684" y="2942590"/>
            <a:ext cx="3359364" cy="4440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r" rtl="0">
              <a:lnSpc>
                <a:spcPct val="110000"/>
              </a:lnSpc>
            </a:pPr>
            <a:r>
              <a:rPr lang="en-US" altLang="zh-TW" sz="2200" b="1" dirty="0"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150</a:t>
            </a:r>
            <a:r>
              <a:rPr lang="zh-TW" altLang="en-US" sz="2200" b="1" dirty="0"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億</a:t>
            </a:r>
            <a:r>
              <a:rPr lang="en-US" altLang="zh-TW" sz="2200" b="1" dirty="0"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/2g/</a:t>
            </a:r>
            <a:r>
              <a:rPr lang="zh-TW" altLang="en-US" sz="2200" b="1" dirty="0"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包，</a:t>
            </a:r>
            <a:r>
              <a:rPr lang="en-US" altLang="zh-TW" sz="2200" b="1" dirty="0"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30</a:t>
            </a:r>
            <a:r>
              <a:rPr lang="zh-TW" altLang="en-US" sz="2200" b="1" dirty="0"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包</a:t>
            </a:r>
            <a:r>
              <a:rPr lang="en-US" altLang="zh-TW" sz="2200" b="1" dirty="0"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/</a:t>
            </a:r>
            <a:r>
              <a:rPr lang="zh-TW" altLang="en-US" sz="2200" b="1" dirty="0"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盒</a:t>
            </a:r>
            <a:endParaRPr lang="en-US" altLang="zh-TW" sz="2200" b="1" dirty="0">
              <a:latin typeface="Calibri" panose="020F0502020204030204" pitchFamily="34" charset="0"/>
              <a:ea typeface="微軟正黑體" panose="020B0604030504040204" pitchFamily="34" charset="-120"/>
              <a:cs typeface="Calibri" panose="020F0502020204030204" pitchFamily="34" charset="0"/>
            </a:endParaRPr>
          </a:p>
        </p:txBody>
      </p:sp>
      <p:pic>
        <p:nvPicPr>
          <p:cNvPr id="2052" name="Picture 4" descr="免費 白作物頂部的女人 圖庫相片">
            <a:extLst>
              <a:ext uri="{FF2B5EF4-FFF2-40B4-BE49-F238E27FC236}">
                <a16:creationId xmlns:a16="http://schemas.microsoft.com/office/drawing/2014/main" id="{52EDF596-2D87-DF34-E48F-97A3E78F6DE5}"/>
              </a:ext>
            </a:extLst>
          </p:cNvPr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7" r="7777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FB21484C-BB7F-1F74-E4A7-3781852CE5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05455" y="487032"/>
            <a:ext cx="2501424" cy="923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83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2" descr="相關圖片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5408" y="4141710"/>
            <a:ext cx="2212732" cy="1984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274891" y="229588"/>
            <a:ext cx="6258027" cy="1325490"/>
          </a:xfrm>
        </p:spPr>
        <p:txBody>
          <a:bodyPr/>
          <a:lstStyle/>
          <a:p>
            <a:pPr>
              <a:defRPr/>
            </a:pPr>
            <a:r>
              <a:rPr lang="zh-TW" altLang="en-US" sz="4143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您吃對益生菌了嗎</a:t>
            </a:r>
            <a:r>
              <a:rPr lang="en-US" altLang="zh-TW" sz="4143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?</a:t>
            </a:r>
            <a:endParaRPr lang="zh-TW" altLang="en-US" sz="4143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357380" name="群組 17"/>
          <p:cNvGrpSpPr>
            <a:grpSpLocks/>
          </p:cNvGrpSpPr>
          <p:nvPr/>
        </p:nvGrpSpPr>
        <p:grpSpPr bwMode="auto">
          <a:xfrm>
            <a:off x="549873" y="1092021"/>
            <a:ext cx="2392100" cy="5302540"/>
            <a:chOff x="106380" y="1267898"/>
            <a:chExt cx="2030661" cy="5552232"/>
          </a:xfrm>
        </p:grpSpPr>
        <p:pic>
          <p:nvPicPr>
            <p:cNvPr id="357393" name="Picture 2" descr="http://diverge.hunter.cuny.edu/~weigang/Images/10-05_taxonomic_1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725" b="2847"/>
            <a:stretch>
              <a:fillRect/>
            </a:stretch>
          </p:blipFill>
          <p:spPr bwMode="auto">
            <a:xfrm>
              <a:off x="106380" y="1267898"/>
              <a:ext cx="2030661" cy="55522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矩形 6"/>
            <p:cNvSpPr/>
            <p:nvPr/>
          </p:nvSpPr>
          <p:spPr>
            <a:xfrm>
              <a:off x="106380" y="2621402"/>
              <a:ext cx="248385" cy="4170073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861049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TW" altLang="en-US" sz="1696" kern="0">
                <a:solidFill>
                  <a:prstClr val="white"/>
                </a:solidFill>
                <a:latin typeface="Calibri"/>
                <a:ea typeface="新細明體"/>
                <a:sym typeface="Helvetica Light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106380" y="2446103"/>
              <a:ext cx="151065" cy="224180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861049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TW" altLang="en-US" sz="1696" kern="0">
                <a:solidFill>
                  <a:prstClr val="white"/>
                </a:solidFill>
                <a:latin typeface="Calibri"/>
                <a:ea typeface="新細明體"/>
                <a:sym typeface="Helvetica Light"/>
              </a:endParaRPr>
            </a:p>
          </p:txBody>
        </p:sp>
      </p:grpSp>
      <p:sp>
        <p:nvSpPr>
          <p:cNvPr id="357381" name="文字方塊 8"/>
          <p:cNvSpPr txBox="1">
            <a:spLocks noChangeArrowheads="1"/>
          </p:cNvSpPr>
          <p:nvPr/>
        </p:nvSpPr>
        <p:spPr bwMode="auto">
          <a:xfrm>
            <a:off x="2822142" y="2243268"/>
            <a:ext cx="186193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860425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defTabSz="860425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defTabSz="860425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defTabSz="860425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defTabSz="860425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8604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8604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8604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8604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defTabSz="86019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zh-TW" altLang="en-US" sz="2000" b="1" dirty="0">
                <a:solidFill>
                  <a:srgbClr val="203864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Helvetica Light"/>
              </a:rPr>
              <a:t>界 </a:t>
            </a:r>
            <a:r>
              <a:rPr lang="en-US" altLang="zh-TW" sz="2000" b="1" dirty="0">
                <a:solidFill>
                  <a:srgbClr val="203864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Helvetica Light"/>
              </a:rPr>
              <a:t>[Kingdom]</a:t>
            </a:r>
            <a:endParaRPr lang="zh-TW" altLang="en-US" sz="2000" b="1" dirty="0">
              <a:solidFill>
                <a:srgbClr val="203864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Helvetica Light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2822142" y="2751212"/>
            <a:ext cx="1782567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861049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TW" altLang="en-US" sz="2000" b="1" dirty="0">
                <a:solidFill>
                  <a:srgbClr val="203864"/>
                </a:solidFill>
                <a:latin typeface="微軟正黑體" pitchFamily="34" charset="-120"/>
                <a:ea typeface="微軟正黑體" pitchFamily="34" charset="-120"/>
                <a:sym typeface="Helvetica Light"/>
              </a:rPr>
              <a:t>門 </a:t>
            </a:r>
            <a:r>
              <a:rPr lang="en-US" altLang="zh-TW" sz="2000" b="1" dirty="0">
                <a:solidFill>
                  <a:srgbClr val="203864"/>
                </a:solidFill>
                <a:latin typeface="微軟正黑體" pitchFamily="34" charset="-120"/>
                <a:ea typeface="微軟正黑體" pitchFamily="34" charset="-120"/>
                <a:sym typeface="Helvetica Light"/>
              </a:rPr>
              <a:t>[Phylum]</a:t>
            </a:r>
            <a:endParaRPr lang="zh-TW" altLang="en-US" sz="2000" b="1" dirty="0">
              <a:solidFill>
                <a:srgbClr val="203864"/>
              </a:solidFill>
              <a:latin typeface="微軟正黑體" pitchFamily="34" charset="-120"/>
              <a:ea typeface="微軟正黑體" pitchFamily="34" charset="-120"/>
              <a:sym typeface="Helvetica Light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2822142" y="3286142"/>
            <a:ext cx="1782567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861049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TW" altLang="en-US" sz="2000" b="1" dirty="0">
                <a:solidFill>
                  <a:srgbClr val="203864"/>
                </a:solidFill>
                <a:latin typeface="微軟正黑體" pitchFamily="34" charset="-120"/>
                <a:ea typeface="微軟正黑體" pitchFamily="34" charset="-120"/>
                <a:sym typeface="Helvetica Light"/>
              </a:rPr>
              <a:t>綱 </a:t>
            </a:r>
            <a:r>
              <a:rPr lang="en-US" altLang="zh-TW" sz="2000" b="1" dirty="0">
                <a:solidFill>
                  <a:srgbClr val="203864"/>
                </a:solidFill>
                <a:latin typeface="微軟正黑體" pitchFamily="34" charset="-120"/>
                <a:ea typeface="微軟正黑體" pitchFamily="34" charset="-120"/>
                <a:sym typeface="Helvetica Light"/>
              </a:rPr>
              <a:t>[Class]</a:t>
            </a:r>
            <a:endParaRPr lang="zh-TW" altLang="en-US" sz="2000" b="1" dirty="0">
              <a:solidFill>
                <a:srgbClr val="203864"/>
              </a:solidFill>
              <a:latin typeface="微軟正黑體" pitchFamily="34" charset="-120"/>
              <a:ea typeface="微軟正黑體" pitchFamily="34" charset="-120"/>
              <a:sym typeface="Helvetica Light"/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2822142" y="3743291"/>
            <a:ext cx="1782567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861049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TW" altLang="en-US" sz="2000" b="1" dirty="0">
                <a:solidFill>
                  <a:srgbClr val="203864"/>
                </a:solidFill>
                <a:latin typeface="微軟正黑體" pitchFamily="34" charset="-120"/>
                <a:ea typeface="微軟正黑體" pitchFamily="34" charset="-120"/>
                <a:sym typeface="Helvetica Light"/>
              </a:rPr>
              <a:t>目 </a:t>
            </a:r>
            <a:r>
              <a:rPr lang="en-US" altLang="zh-TW" sz="2000" b="1" dirty="0">
                <a:solidFill>
                  <a:srgbClr val="203864"/>
                </a:solidFill>
                <a:latin typeface="微軟正黑體" pitchFamily="34" charset="-120"/>
                <a:ea typeface="微軟正黑體" pitchFamily="34" charset="-120"/>
                <a:sym typeface="Helvetica Light"/>
              </a:rPr>
              <a:t>[Order]</a:t>
            </a:r>
            <a:endParaRPr lang="zh-TW" altLang="en-US" sz="2000" b="1" dirty="0">
              <a:solidFill>
                <a:srgbClr val="203864"/>
              </a:solidFill>
              <a:latin typeface="微軟正黑體" pitchFamily="34" charset="-120"/>
              <a:ea typeface="微軟正黑體" pitchFamily="34" charset="-120"/>
              <a:sym typeface="Helvetica Light"/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2822142" y="4141710"/>
            <a:ext cx="1782567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861049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TW" altLang="en-US" sz="2000" b="1" dirty="0">
                <a:solidFill>
                  <a:srgbClr val="203864"/>
                </a:solidFill>
                <a:latin typeface="微軟正黑體" pitchFamily="34" charset="-120"/>
                <a:ea typeface="微軟正黑體" pitchFamily="34" charset="-120"/>
                <a:sym typeface="Helvetica Light"/>
              </a:rPr>
              <a:t>科 </a:t>
            </a:r>
            <a:r>
              <a:rPr lang="en-US" altLang="zh-TW" sz="2000" b="1" dirty="0">
                <a:solidFill>
                  <a:srgbClr val="203864"/>
                </a:solidFill>
                <a:latin typeface="微軟正黑體" pitchFamily="34" charset="-120"/>
                <a:ea typeface="微軟正黑體" pitchFamily="34" charset="-120"/>
                <a:sym typeface="Helvetica Light"/>
              </a:rPr>
              <a:t>[Family]</a:t>
            </a:r>
            <a:endParaRPr lang="zh-TW" altLang="en-US" sz="2000" b="1" dirty="0">
              <a:solidFill>
                <a:srgbClr val="203864"/>
              </a:solidFill>
              <a:latin typeface="微軟正黑體" pitchFamily="34" charset="-120"/>
              <a:ea typeface="微軟正黑體" pitchFamily="34" charset="-120"/>
              <a:sym typeface="Helvetica Light"/>
            </a:endParaRPr>
          </a:p>
        </p:txBody>
      </p:sp>
      <p:sp>
        <p:nvSpPr>
          <p:cNvPr id="14" name="文字方塊 10"/>
          <p:cNvSpPr txBox="1">
            <a:spLocks noChangeArrowheads="1"/>
          </p:cNvSpPr>
          <p:nvPr/>
        </p:nvSpPr>
        <p:spPr bwMode="auto">
          <a:xfrm>
            <a:off x="2814517" y="4522668"/>
            <a:ext cx="178256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超世紀細毛楷" pitchFamily="2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超世紀細毛楷" pitchFamily="2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超世紀細毛楷" pitchFamily="2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超世紀細毛楷" pitchFamily="2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超世紀細毛楷" pitchFamily="2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超世紀細毛楷" pitchFamily="2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超世紀細毛楷" pitchFamily="2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超世紀細毛楷" pitchFamily="2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超世紀細毛楷" pitchFamily="2" charset="-120"/>
              </a:defRPr>
            </a:lvl9pPr>
          </a:lstStyle>
          <a:p>
            <a:pPr defTabSz="861049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zh-TW" altLang="en-US" sz="2000" b="1" dirty="0">
                <a:solidFill>
                  <a:srgbClr val="D6ECFF">
                    <a:lumMod val="25000"/>
                  </a:srgbClr>
                </a:solidFill>
                <a:latin typeface="微軟正黑體" pitchFamily="34" charset="-120"/>
                <a:ea typeface="微軟正黑體" pitchFamily="34" charset="-120"/>
                <a:sym typeface="Helvetica Light"/>
              </a:rPr>
              <a:t>屬 </a:t>
            </a:r>
            <a:r>
              <a:rPr lang="en-US" altLang="zh-TW" sz="2000" b="1" dirty="0">
                <a:solidFill>
                  <a:srgbClr val="D6ECFF">
                    <a:lumMod val="25000"/>
                  </a:srgbClr>
                </a:solidFill>
                <a:latin typeface="微軟正黑體" pitchFamily="34" charset="-120"/>
                <a:ea typeface="微軟正黑體" pitchFamily="34" charset="-120"/>
                <a:sym typeface="Helvetica Light"/>
              </a:rPr>
              <a:t>[Genus]</a:t>
            </a:r>
            <a:endParaRPr lang="zh-TW" altLang="en-US" sz="2000" b="1" dirty="0">
              <a:solidFill>
                <a:srgbClr val="D6ECFF">
                  <a:lumMod val="25000"/>
                </a:srgbClr>
              </a:solidFill>
              <a:latin typeface="微軟正黑體" pitchFamily="34" charset="-120"/>
              <a:ea typeface="微軟正黑體" pitchFamily="34" charset="-120"/>
              <a:sym typeface="Helvetica Light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2822142" y="4921087"/>
            <a:ext cx="161614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861049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TW" altLang="en-US" sz="2000" b="1" dirty="0">
                <a:solidFill>
                  <a:srgbClr val="D6ECFF">
                    <a:lumMod val="25000"/>
                  </a:srgbClr>
                </a:solidFill>
                <a:latin typeface="微軟正黑體" pitchFamily="34" charset="-120"/>
                <a:ea typeface="微軟正黑體" pitchFamily="34" charset="-120"/>
                <a:sym typeface="Helvetica Light"/>
              </a:rPr>
              <a:t>種 </a:t>
            </a:r>
            <a:r>
              <a:rPr lang="en-US" altLang="zh-TW" sz="2000" b="1" dirty="0">
                <a:solidFill>
                  <a:srgbClr val="D6ECFF">
                    <a:lumMod val="25000"/>
                  </a:srgbClr>
                </a:solidFill>
                <a:latin typeface="微軟正黑體" pitchFamily="34" charset="-120"/>
                <a:ea typeface="微軟正黑體" pitchFamily="34" charset="-120"/>
                <a:sym typeface="Helvetica Light"/>
              </a:rPr>
              <a:t>[Species]</a:t>
            </a:r>
            <a:endParaRPr lang="zh-TW" altLang="en-US" sz="2000" b="1" dirty="0">
              <a:solidFill>
                <a:srgbClr val="D6ECFF">
                  <a:lumMod val="25000"/>
                </a:srgbClr>
              </a:solidFill>
              <a:latin typeface="微軟正黑體" pitchFamily="34" charset="-120"/>
              <a:ea typeface="微軟正黑體" pitchFamily="34" charset="-120"/>
              <a:sym typeface="Helvetica Light"/>
            </a:endParaRPr>
          </a:p>
        </p:txBody>
      </p:sp>
      <p:sp>
        <p:nvSpPr>
          <p:cNvPr id="357388" name="矩形 15"/>
          <p:cNvSpPr>
            <a:spLocks noChangeArrowheads="1"/>
          </p:cNvSpPr>
          <p:nvPr/>
        </p:nvSpPr>
        <p:spPr bwMode="auto">
          <a:xfrm>
            <a:off x="2557058" y="5662253"/>
            <a:ext cx="23921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860425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defTabSz="860425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defTabSz="860425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defTabSz="860425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defTabSz="860425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8604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8604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8604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8604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defTabSz="86019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TW" altLang="en-US" sz="3200" b="1" dirty="0">
                <a:solidFill>
                  <a:srgbClr val="FF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Helvetica Light"/>
              </a:rPr>
              <a:t>株 </a:t>
            </a:r>
            <a:r>
              <a:rPr lang="en-US" altLang="zh-TW" sz="3200" b="1" dirty="0">
                <a:solidFill>
                  <a:srgbClr val="FF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Helvetica Light"/>
              </a:rPr>
              <a:t>[strain]</a:t>
            </a:r>
            <a:endParaRPr lang="zh-TW" altLang="en-US" sz="3200" b="1" dirty="0">
              <a:solidFill>
                <a:srgbClr val="FF6600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Helvetica Light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5281136" y="2363008"/>
            <a:ext cx="6747722" cy="1848648"/>
          </a:xfrm>
          <a:prstGeom prst="rect">
            <a:avLst/>
          </a:prstGeom>
        </p:spPr>
        <p:txBody>
          <a:bodyPr>
            <a:spAutoFit/>
          </a:bodyPr>
          <a:lstStyle/>
          <a:p>
            <a:pPr marL="322893" indent="-322893" defTabSz="861049" eaLnBrk="0" fontAlgn="base" hangingPunct="0">
              <a:lnSpc>
                <a:spcPts val="2824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zh-TW" altLang="en-US" sz="2800" b="1" kern="0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  <a:sym typeface="Helvetica Light"/>
              </a:rPr>
              <a:t>益生菌的保健功效具有</a:t>
            </a:r>
            <a:r>
              <a:rPr lang="zh-TW" altLang="en-US" sz="3600" b="1" kern="0" dirty="0">
                <a:solidFill>
                  <a:srgbClr val="FF6600"/>
                </a:solidFill>
                <a:latin typeface="微軟正黑體" pitchFamily="34" charset="-120"/>
                <a:ea typeface="微軟正黑體" pitchFamily="34" charset="-120"/>
                <a:sym typeface="Helvetica Light"/>
              </a:rPr>
              <a:t>菌株特異性</a:t>
            </a:r>
            <a:endParaRPr lang="en-US" altLang="zh-TW" sz="3600" b="1" kern="0" dirty="0">
              <a:solidFill>
                <a:srgbClr val="FF6600"/>
              </a:solidFill>
              <a:latin typeface="微軟正黑體" pitchFamily="34" charset="-120"/>
              <a:ea typeface="微軟正黑體" pitchFamily="34" charset="-120"/>
              <a:sym typeface="Helvetica Light"/>
            </a:endParaRPr>
          </a:p>
          <a:p>
            <a:pPr defTabSz="861049" eaLnBrk="0" fontAlgn="base" hangingPunct="0">
              <a:lnSpc>
                <a:spcPts val="2824"/>
              </a:lnSpc>
              <a:spcBef>
                <a:spcPct val="20000"/>
              </a:spcBef>
              <a:spcAft>
                <a:spcPct val="0"/>
              </a:spcAft>
              <a:defRPr/>
            </a:pPr>
            <a:endParaRPr lang="en-US" altLang="zh-TW" sz="2800" b="1" kern="0" dirty="0">
              <a:solidFill>
                <a:srgbClr val="FF6600"/>
              </a:solidFill>
              <a:latin typeface="微軟正黑體" pitchFamily="34" charset="-120"/>
              <a:ea typeface="微軟正黑體" pitchFamily="34" charset="-120"/>
              <a:sym typeface="Helvetica Light"/>
            </a:endParaRPr>
          </a:p>
          <a:p>
            <a:pPr marL="322893" indent="-322893" defTabSz="861049" eaLnBrk="0" fontAlgn="base" hangingPunct="0">
              <a:lnSpc>
                <a:spcPts val="2824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zh-TW" altLang="en-US" sz="2800" b="1" kern="0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  <a:sym typeface="Helvetica Light"/>
              </a:rPr>
              <a:t>相同菌種的菌株    </a:t>
            </a:r>
            <a:r>
              <a:rPr lang="zh-TW" altLang="en-US" sz="4798" dirty="0">
                <a:solidFill>
                  <a:prstClr val="black"/>
                </a:solidFill>
                <a:latin typeface="Arial"/>
                <a:ea typeface="新細明體"/>
              </a:rPr>
              <a:t>≠ </a:t>
            </a:r>
            <a:r>
              <a:rPr lang="zh-TW" altLang="en-US" sz="2800" b="1" kern="0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  <a:sym typeface="Helvetica Light"/>
              </a:rPr>
              <a:t>具有同樣功能</a:t>
            </a:r>
            <a:endParaRPr lang="en-US" altLang="zh-TW" sz="2800" b="1" kern="0" dirty="0">
              <a:solidFill>
                <a:prstClr val="black"/>
              </a:solidFill>
              <a:latin typeface="微軟正黑體" pitchFamily="34" charset="-120"/>
              <a:ea typeface="微軟正黑體" pitchFamily="34" charset="-120"/>
              <a:sym typeface="Helvetica Light"/>
            </a:endParaRPr>
          </a:p>
          <a:p>
            <a:pPr defTabSz="861049" eaLnBrk="0" fontAlgn="base" hangingPunct="0">
              <a:lnSpc>
                <a:spcPts val="2824"/>
              </a:lnSpc>
              <a:spcBef>
                <a:spcPct val="20000"/>
              </a:spcBef>
              <a:spcAft>
                <a:spcPct val="0"/>
              </a:spcAft>
              <a:defRPr/>
            </a:pPr>
            <a:endParaRPr lang="en-US" altLang="zh-TW" sz="2800" b="1" kern="0" dirty="0">
              <a:solidFill>
                <a:prstClr val="black"/>
              </a:solidFill>
              <a:latin typeface="微軟正黑體" pitchFamily="34" charset="-120"/>
              <a:ea typeface="微軟正黑體" pitchFamily="34" charset="-120"/>
              <a:sym typeface="Helvetica Light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9084141" y="4494993"/>
            <a:ext cx="1695264" cy="52693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387929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zh-TW" altLang="en-US" sz="2824" b="1" kern="0" dirty="0">
                <a:solidFill>
                  <a:srgbClr val="000000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華康中黑體" panose="020B0509000000000000" pitchFamily="49" charset="-120"/>
                <a:sym typeface="Helvetica Light"/>
              </a:rPr>
              <a:t>糞腸球菌</a:t>
            </a:r>
          </a:p>
        </p:txBody>
      </p:sp>
      <p:sp>
        <p:nvSpPr>
          <p:cNvPr id="20" name="文字方塊 19"/>
          <p:cNvSpPr txBox="1"/>
          <p:nvPr/>
        </p:nvSpPr>
        <p:spPr>
          <a:xfrm>
            <a:off x="9084142" y="5046910"/>
            <a:ext cx="1728598" cy="52693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387929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zh-TW" altLang="en-US" sz="2824" b="1" kern="0" dirty="0">
                <a:solidFill>
                  <a:srgbClr val="000000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華康中黑體" panose="020B0509000000000000" pitchFamily="49" charset="-120"/>
                <a:sym typeface="Helvetica Light"/>
              </a:rPr>
              <a:t>屎腸球菌</a:t>
            </a:r>
          </a:p>
        </p:txBody>
      </p:sp>
    </p:spTree>
    <p:extLst>
      <p:ext uri="{BB962C8B-B14F-4D97-AF65-F5344CB8AC3E}">
        <p14:creationId xmlns:p14="http://schemas.microsoft.com/office/powerpoint/2010/main" val="21218651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3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3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7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7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7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738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738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738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738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738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738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738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738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738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C29CB9B-DC49-16C2-A59C-86913E6E8B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6547" y="371651"/>
            <a:ext cx="10237869" cy="1179576"/>
          </a:xfrm>
        </p:spPr>
        <p:txBody>
          <a:bodyPr>
            <a:noAutofit/>
          </a:bodyPr>
          <a:lstStyle/>
          <a:p>
            <a:r>
              <a:rPr lang="zh-TW" altLang="en-US" b="1" dirty="0"/>
              <a:t>現代人常見的疾病，都和</a:t>
            </a:r>
            <a:r>
              <a:rPr lang="zh-TW" altLang="en-US" sz="5000" b="1" dirty="0">
                <a:solidFill>
                  <a:srgbClr val="FF6600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腸道</a:t>
            </a:r>
            <a:r>
              <a:rPr lang="zh-TW" altLang="en-US" b="1" dirty="0"/>
              <a:t>息息相關唷！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E9FBA112-1274-EAFB-7DD7-E30A361C212F}"/>
              </a:ext>
            </a:extLst>
          </p:cNvPr>
          <p:cNvSpPr txBox="1"/>
          <p:nvPr/>
        </p:nvSpPr>
        <p:spPr>
          <a:xfrm>
            <a:off x="666149" y="1796410"/>
            <a:ext cx="11098129" cy="954107"/>
          </a:xfrm>
          <a:prstGeom prst="rect">
            <a:avLst/>
          </a:prstGeom>
          <a:noFill/>
          <a:ln w="22225">
            <a:noFill/>
          </a:ln>
        </p:spPr>
        <p:txBody>
          <a:bodyPr wrap="square">
            <a:spAutoFit/>
          </a:bodyPr>
          <a:lstStyle/>
          <a:p>
            <a:r>
              <a:rPr lang="zh-TW" altLang="en-US" sz="2000" b="0" i="0" dirty="0">
                <a:solidFill>
                  <a:srgbClr val="232A31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董氏基金會調查</a:t>
            </a:r>
            <a:r>
              <a:rPr lang="zh-TW" altLang="en-US" sz="2000" b="0" i="0" dirty="0">
                <a:solidFill>
                  <a:srgbClr val="171717"/>
                </a:solidFill>
                <a:effectLst/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台灣青壯年</a:t>
            </a:r>
            <a:r>
              <a:rPr lang="en-US" altLang="zh-TW" sz="2000" b="0" i="0" dirty="0">
                <a:solidFill>
                  <a:srgbClr val="171717"/>
                </a:solidFill>
                <a:effectLst/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(15~59</a:t>
            </a:r>
            <a:r>
              <a:rPr lang="zh-TW" altLang="en-US" sz="2000" b="0" i="0" dirty="0">
                <a:solidFill>
                  <a:srgbClr val="171717"/>
                </a:solidFill>
                <a:effectLst/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歲</a:t>
            </a:r>
            <a:r>
              <a:rPr lang="en-US" altLang="zh-TW" sz="2000" b="0" i="0" dirty="0">
                <a:solidFill>
                  <a:srgbClr val="171717"/>
                </a:solidFill>
                <a:effectLst/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)</a:t>
            </a:r>
            <a:r>
              <a:rPr lang="zh-TW" altLang="en-US" sz="2000" b="0" i="0" dirty="0">
                <a:solidFill>
                  <a:srgbClr val="171717"/>
                </a:solidFill>
                <a:effectLst/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 的腸道年齡</a:t>
            </a:r>
            <a:r>
              <a:rPr lang="zh-TW" altLang="en-US" sz="2000" b="0" i="0" dirty="0">
                <a:solidFill>
                  <a:srgbClr val="232A31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，發現平均腸年齡比實際年齡</a:t>
            </a:r>
            <a:r>
              <a:rPr lang="zh-TW" altLang="en-US" sz="2800" b="1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 panose="020F0502020204030204" pitchFamily="34" charset="0"/>
              </a:rPr>
              <a:t>高出</a:t>
            </a:r>
            <a:r>
              <a:rPr lang="en-US" altLang="zh-TW" sz="2800" b="1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 panose="020F0502020204030204" pitchFamily="34" charset="0"/>
              </a:rPr>
              <a:t>11.3</a:t>
            </a:r>
            <a:r>
              <a:rPr lang="zh-TW" altLang="en-US" sz="2800" b="1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 panose="020F0502020204030204" pitchFamily="34" charset="0"/>
              </a:rPr>
              <a:t>歲</a:t>
            </a:r>
            <a:r>
              <a:rPr lang="zh-TW" altLang="en-US" sz="2000" dirty="0">
                <a:solidFill>
                  <a:srgbClr val="232A31"/>
                </a:solidFill>
                <a:highlight>
                  <a:srgbClr val="FFFFFF"/>
                </a:highlight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，</a:t>
            </a:r>
            <a:r>
              <a:rPr lang="zh-TW" altLang="en-US" sz="2000" b="0" i="0" dirty="0">
                <a:solidFill>
                  <a:srgbClr val="171717"/>
                </a:solidFill>
                <a:effectLst/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高達</a:t>
            </a:r>
            <a:r>
              <a:rPr lang="en-US" altLang="zh-TW" sz="2800" b="1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 panose="020F0502020204030204" pitchFamily="34" charset="0"/>
              </a:rPr>
              <a:t>7</a:t>
            </a:r>
            <a:r>
              <a:rPr lang="zh-TW" altLang="en-US" sz="2800" b="1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 panose="020F0502020204030204" pitchFamily="34" charset="0"/>
              </a:rPr>
              <a:t>成的民眾</a:t>
            </a:r>
            <a:r>
              <a:rPr lang="zh-TW" altLang="en-US" sz="2000" b="0" i="0" dirty="0">
                <a:solidFill>
                  <a:srgbClr val="171717"/>
                </a:solidFill>
                <a:effectLst/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，腸齡比實際年齡</a:t>
            </a:r>
            <a:r>
              <a:rPr lang="zh-TW" altLang="en-US" sz="2800" b="1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 panose="020F0502020204030204" pitchFamily="34" charset="0"/>
              </a:rPr>
              <a:t>高</a:t>
            </a:r>
            <a:r>
              <a:rPr lang="en-US" altLang="zh-TW" sz="2800" b="1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 panose="020F0502020204030204" pitchFamily="34" charset="0"/>
              </a:rPr>
              <a:t>10</a:t>
            </a:r>
            <a:r>
              <a:rPr lang="zh-TW" altLang="en-US" sz="2800" b="1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 panose="020F0502020204030204" pitchFamily="34" charset="0"/>
              </a:rPr>
              <a:t>歲</a:t>
            </a:r>
            <a:r>
              <a:rPr lang="zh-TW" altLang="en-US" sz="2000" b="0" i="0" dirty="0">
                <a:solidFill>
                  <a:srgbClr val="171717"/>
                </a:solidFill>
                <a:effectLst/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。別小看</a:t>
            </a:r>
            <a:r>
              <a:rPr lang="zh-TW" altLang="en-US" sz="2800" b="1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 panose="020F0502020204030204" pitchFamily="34" charset="0"/>
              </a:rPr>
              <a:t>腸道老化</a:t>
            </a:r>
            <a:r>
              <a:rPr lang="zh-TW" altLang="en-US" sz="2000" b="0" i="0" dirty="0">
                <a:solidFill>
                  <a:srgbClr val="171717"/>
                </a:solidFill>
                <a:effectLst/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，這會</a:t>
            </a:r>
            <a:r>
              <a:rPr lang="zh-TW" altLang="en-US" sz="2800" b="1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 panose="020F0502020204030204" pitchFamily="34" charset="0"/>
              </a:rPr>
              <a:t>影響整體身心</a:t>
            </a:r>
            <a:r>
              <a:rPr lang="zh-TW" altLang="en-US" sz="2000" b="0" i="0" dirty="0">
                <a:solidFill>
                  <a:srgbClr val="232A31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！</a:t>
            </a:r>
            <a:endParaRPr lang="zh-TW" altLang="en-US" sz="2000" dirty="0">
              <a:latin typeface="Calibri" panose="020F0502020204030204" pitchFamily="34" charset="0"/>
              <a:ea typeface="微軟正黑體" panose="020B0604030504040204" pitchFamily="34" charset="-120"/>
              <a:cs typeface="Calibri" panose="020F0502020204030204" pitchFamily="34" charset="0"/>
            </a:endParaRPr>
          </a:p>
        </p:txBody>
      </p:sp>
      <p:grpSp>
        <p:nvGrpSpPr>
          <p:cNvPr id="2049" name="群組 2048">
            <a:extLst>
              <a:ext uri="{FF2B5EF4-FFF2-40B4-BE49-F238E27FC236}">
                <a16:creationId xmlns:a16="http://schemas.microsoft.com/office/drawing/2014/main" id="{90E06633-CA9D-91F3-6189-CA1657582C13}"/>
              </a:ext>
            </a:extLst>
          </p:cNvPr>
          <p:cNvGrpSpPr/>
          <p:nvPr/>
        </p:nvGrpSpPr>
        <p:grpSpPr>
          <a:xfrm>
            <a:off x="7599791" y="3056553"/>
            <a:ext cx="1223975" cy="1311642"/>
            <a:chOff x="6394115" y="3402617"/>
            <a:chExt cx="1223975" cy="1311642"/>
          </a:xfrm>
        </p:grpSpPr>
        <p:pic>
          <p:nvPicPr>
            <p:cNvPr id="2050" name="Picture 2">
              <a:extLst>
                <a:ext uri="{FF2B5EF4-FFF2-40B4-BE49-F238E27FC236}">
                  <a16:creationId xmlns:a16="http://schemas.microsoft.com/office/drawing/2014/main" id="{56DD1888-F378-703E-48BE-5EE88F22EE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74175" y="3402617"/>
              <a:ext cx="1010992" cy="10109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文字方塊 13">
              <a:extLst>
                <a:ext uri="{FF2B5EF4-FFF2-40B4-BE49-F238E27FC236}">
                  <a16:creationId xmlns:a16="http://schemas.microsoft.com/office/drawing/2014/main" id="{45C21ECD-9C85-6457-90BA-7E3BCE8053C3}"/>
                </a:ext>
              </a:extLst>
            </p:cNvPr>
            <p:cNvSpPr txBox="1"/>
            <p:nvPr/>
          </p:nvSpPr>
          <p:spPr>
            <a:xfrm>
              <a:off x="6394115" y="4344927"/>
              <a:ext cx="12239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慢性疲勞</a:t>
              </a:r>
            </a:p>
          </p:txBody>
        </p:sp>
      </p:grpSp>
      <p:grpSp>
        <p:nvGrpSpPr>
          <p:cNvPr id="2057" name="群組 2056">
            <a:extLst>
              <a:ext uri="{FF2B5EF4-FFF2-40B4-BE49-F238E27FC236}">
                <a16:creationId xmlns:a16="http://schemas.microsoft.com/office/drawing/2014/main" id="{ECC2538A-B449-BCA7-41D3-356FD28273D4}"/>
              </a:ext>
            </a:extLst>
          </p:cNvPr>
          <p:cNvGrpSpPr/>
          <p:nvPr/>
        </p:nvGrpSpPr>
        <p:grpSpPr>
          <a:xfrm>
            <a:off x="1638828" y="4516795"/>
            <a:ext cx="1223975" cy="1406410"/>
            <a:chOff x="1760043" y="4534829"/>
            <a:chExt cx="1223975" cy="1406410"/>
          </a:xfrm>
        </p:grpSpPr>
        <p:sp>
          <p:nvSpPr>
            <p:cNvPr id="13" name="文字方塊 12">
              <a:extLst>
                <a:ext uri="{FF2B5EF4-FFF2-40B4-BE49-F238E27FC236}">
                  <a16:creationId xmlns:a16="http://schemas.microsoft.com/office/drawing/2014/main" id="{357597F9-57E4-9EB0-F259-9624FFAA0990}"/>
                </a:ext>
              </a:extLst>
            </p:cNvPr>
            <p:cNvSpPr txBox="1"/>
            <p:nvPr/>
          </p:nvSpPr>
          <p:spPr>
            <a:xfrm>
              <a:off x="1760043" y="5571907"/>
              <a:ext cx="12239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腸躁症</a:t>
              </a:r>
            </a:p>
          </p:txBody>
        </p:sp>
        <p:pic>
          <p:nvPicPr>
            <p:cNvPr id="2054" name="Picture 6">
              <a:extLst>
                <a:ext uri="{FF2B5EF4-FFF2-40B4-BE49-F238E27FC236}">
                  <a16:creationId xmlns:a16="http://schemas.microsoft.com/office/drawing/2014/main" id="{C36E6592-517D-3399-1D96-6F610320C8B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4099" y="4534829"/>
              <a:ext cx="1009639" cy="10096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5" name="群組 2054">
            <a:extLst>
              <a:ext uri="{FF2B5EF4-FFF2-40B4-BE49-F238E27FC236}">
                <a16:creationId xmlns:a16="http://schemas.microsoft.com/office/drawing/2014/main" id="{FE3D23C4-92EA-E9E3-BE35-ECC9C9CF5F0D}"/>
              </a:ext>
            </a:extLst>
          </p:cNvPr>
          <p:cNvGrpSpPr/>
          <p:nvPr/>
        </p:nvGrpSpPr>
        <p:grpSpPr>
          <a:xfrm>
            <a:off x="616573" y="3035196"/>
            <a:ext cx="1223975" cy="1471344"/>
            <a:chOff x="696532" y="3175574"/>
            <a:chExt cx="1223975" cy="1471344"/>
          </a:xfrm>
        </p:grpSpPr>
        <p:pic>
          <p:nvPicPr>
            <p:cNvPr id="2052" name="Picture 4">
              <a:extLst>
                <a:ext uri="{FF2B5EF4-FFF2-40B4-BE49-F238E27FC236}">
                  <a16:creationId xmlns:a16="http://schemas.microsoft.com/office/drawing/2014/main" id="{8CEE048D-4D65-CFF7-3AC4-AEF5C261D6E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1064" y="3175574"/>
              <a:ext cx="1108266" cy="11082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文字方塊 14">
              <a:extLst>
                <a:ext uri="{FF2B5EF4-FFF2-40B4-BE49-F238E27FC236}">
                  <a16:creationId xmlns:a16="http://schemas.microsoft.com/office/drawing/2014/main" id="{DE433459-F041-52F7-E545-D3C08D3D1704}"/>
                </a:ext>
              </a:extLst>
            </p:cNvPr>
            <p:cNvSpPr txBox="1"/>
            <p:nvPr/>
          </p:nvSpPr>
          <p:spPr>
            <a:xfrm>
              <a:off x="696532" y="4277586"/>
              <a:ext cx="12239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消化不良</a:t>
              </a:r>
            </a:p>
          </p:txBody>
        </p:sp>
      </p:grpSp>
      <p:grpSp>
        <p:nvGrpSpPr>
          <p:cNvPr id="2053" name="群組 2052">
            <a:extLst>
              <a:ext uri="{FF2B5EF4-FFF2-40B4-BE49-F238E27FC236}">
                <a16:creationId xmlns:a16="http://schemas.microsoft.com/office/drawing/2014/main" id="{4ADA5200-0F32-7E11-0092-3FE91E4B780F}"/>
              </a:ext>
            </a:extLst>
          </p:cNvPr>
          <p:cNvGrpSpPr/>
          <p:nvPr/>
        </p:nvGrpSpPr>
        <p:grpSpPr>
          <a:xfrm>
            <a:off x="5289153" y="3216221"/>
            <a:ext cx="971748" cy="1138562"/>
            <a:chOff x="4318958" y="4638192"/>
            <a:chExt cx="971748" cy="1138562"/>
          </a:xfrm>
        </p:grpSpPr>
        <p:sp>
          <p:nvSpPr>
            <p:cNvPr id="16" name="文字方塊 15">
              <a:extLst>
                <a:ext uri="{FF2B5EF4-FFF2-40B4-BE49-F238E27FC236}">
                  <a16:creationId xmlns:a16="http://schemas.microsoft.com/office/drawing/2014/main" id="{A4CC9661-709B-2251-E83D-92329C28C02A}"/>
                </a:ext>
              </a:extLst>
            </p:cNvPr>
            <p:cNvSpPr txBox="1"/>
            <p:nvPr/>
          </p:nvSpPr>
          <p:spPr>
            <a:xfrm>
              <a:off x="4345183" y="5407422"/>
              <a:ext cx="94552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憂鬱症</a:t>
              </a:r>
            </a:p>
          </p:txBody>
        </p:sp>
        <p:pic>
          <p:nvPicPr>
            <p:cNvPr id="2058" name="Picture 10">
              <a:extLst>
                <a:ext uri="{FF2B5EF4-FFF2-40B4-BE49-F238E27FC236}">
                  <a16:creationId xmlns:a16="http://schemas.microsoft.com/office/drawing/2014/main" id="{0FF3FEDC-05FB-DEBF-C438-D9444EFBD40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18958" y="4638192"/>
              <a:ext cx="822455" cy="8224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48" name="群組 2047">
            <a:extLst>
              <a:ext uri="{FF2B5EF4-FFF2-40B4-BE49-F238E27FC236}">
                <a16:creationId xmlns:a16="http://schemas.microsoft.com/office/drawing/2014/main" id="{610D87B8-A0F4-04CC-1270-336640A41373}"/>
              </a:ext>
            </a:extLst>
          </p:cNvPr>
          <p:cNvGrpSpPr/>
          <p:nvPr/>
        </p:nvGrpSpPr>
        <p:grpSpPr>
          <a:xfrm>
            <a:off x="8735518" y="4354783"/>
            <a:ext cx="1623099" cy="1460069"/>
            <a:chOff x="8326479" y="4153542"/>
            <a:chExt cx="1623099" cy="1460069"/>
          </a:xfrm>
        </p:grpSpPr>
        <p:pic>
          <p:nvPicPr>
            <p:cNvPr id="2066" name="Picture 18">
              <a:extLst>
                <a:ext uri="{FF2B5EF4-FFF2-40B4-BE49-F238E27FC236}">
                  <a16:creationId xmlns:a16="http://schemas.microsoft.com/office/drawing/2014/main" id="{22265D94-CCF0-BFDC-6139-56976395B28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40496" y="4153542"/>
              <a:ext cx="1094349" cy="10943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文字方塊 19">
              <a:extLst>
                <a:ext uri="{FF2B5EF4-FFF2-40B4-BE49-F238E27FC236}">
                  <a16:creationId xmlns:a16="http://schemas.microsoft.com/office/drawing/2014/main" id="{E8A470AC-52BA-B6CD-9361-0100BC9D9162}"/>
                </a:ext>
              </a:extLst>
            </p:cNvPr>
            <p:cNvSpPr txBox="1"/>
            <p:nvPr/>
          </p:nvSpPr>
          <p:spPr>
            <a:xfrm>
              <a:off x="8326479" y="5244279"/>
              <a:ext cx="162309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異位性皮膚炎</a:t>
              </a:r>
            </a:p>
          </p:txBody>
        </p:sp>
      </p:grpSp>
      <p:grpSp>
        <p:nvGrpSpPr>
          <p:cNvPr id="31" name="群組 30">
            <a:extLst>
              <a:ext uri="{FF2B5EF4-FFF2-40B4-BE49-F238E27FC236}">
                <a16:creationId xmlns:a16="http://schemas.microsoft.com/office/drawing/2014/main" id="{307F64FB-6E86-2554-C4F3-CEA0C8AE3903}"/>
              </a:ext>
            </a:extLst>
          </p:cNvPr>
          <p:cNvGrpSpPr/>
          <p:nvPr/>
        </p:nvGrpSpPr>
        <p:grpSpPr>
          <a:xfrm>
            <a:off x="10267671" y="3174515"/>
            <a:ext cx="1181396" cy="1283921"/>
            <a:chOff x="9861972" y="3036565"/>
            <a:chExt cx="1181396" cy="1283921"/>
          </a:xfrm>
        </p:grpSpPr>
        <p:pic>
          <p:nvPicPr>
            <p:cNvPr id="2068" name="Picture 20" descr="Acne free icon">
              <a:extLst>
                <a:ext uri="{FF2B5EF4-FFF2-40B4-BE49-F238E27FC236}">
                  <a16:creationId xmlns:a16="http://schemas.microsoft.com/office/drawing/2014/main" id="{E62B6D56-3BBD-DE88-7B5A-E3227C98DD8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87742" y="3036565"/>
              <a:ext cx="929857" cy="9298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文字方塊 20">
              <a:extLst>
                <a:ext uri="{FF2B5EF4-FFF2-40B4-BE49-F238E27FC236}">
                  <a16:creationId xmlns:a16="http://schemas.microsoft.com/office/drawing/2014/main" id="{4690F7D5-2DBC-3F03-B23D-2DC6C2B2835E}"/>
                </a:ext>
              </a:extLst>
            </p:cNvPr>
            <p:cNvSpPr txBox="1"/>
            <p:nvPr/>
          </p:nvSpPr>
          <p:spPr>
            <a:xfrm>
              <a:off x="9861972" y="3951154"/>
              <a:ext cx="11813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zh-TW" b="1" dirty="0">
                  <a:latin typeface="Calibri" panose="020F0502020204030204" pitchFamily="34" charset="0"/>
                  <a:ea typeface="微軟正黑體" panose="020B0604030504040204" pitchFamily="34" charset="-120"/>
                  <a:cs typeface="Calibri" panose="020F0502020204030204" pitchFamily="34" charset="0"/>
                </a:rPr>
                <a:t>痤瘡</a:t>
              </a:r>
              <a:r>
                <a:rPr lang="en-US" altLang="zh-TW" b="1" dirty="0">
                  <a:latin typeface="Calibri" panose="020F0502020204030204" pitchFamily="34" charset="0"/>
                  <a:ea typeface="微軟正黑體" panose="020B0604030504040204" pitchFamily="34" charset="-120"/>
                  <a:cs typeface="Calibri" panose="020F0502020204030204" pitchFamily="34" charset="0"/>
                </a:rPr>
                <a:t>(</a:t>
              </a:r>
              <a:r>
                <a:rPr lang="zh-TW" altLang="en-US" b="1" dirty="0">
                  <a:latin typeface="Calibri" panose="020F0502020204030204" pitchFamily="34" charset="0"/>
                  <a:ea typeface="微軟正黑體" panose="020B0604030504040204" pitchFamily="34" charset="-120"/>
                  <a:cs typeface="Calibri" panose="020F0502020204030204" pitchFamily="34" charset="0"/>
                </a:rPr>
                <a:t>痘痘</a:t>
              </a:r>
              <a:r>
                <a:rPr lang="en-US" altLang="zh-TW" b="1" dirty="0">
                  <a:latin typeface="Calibri" panose="020F0502020204030204" pitchFamily="34" charset="0"/>
                  <a:ea typeface="微軟正黑體" panose="020B0604030504040204" pitchFamily="34" charset="-120"/>
                  <a:cs typeface="Calibri" panose="020F0502020204030204" pitchFamily="34" charset="0"/>
                </a:rPr>
                <a:t>)</a:t>
              </a:r>
              <a:endPara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23F9CD00-6A15-B908-C93E-E1BE923D1C7A}"/>
              </a:ext>
            </a:extLst>
          </p:cNvPr>
          <p:cNvSpPr txBox="1"/>
          <p:nvPr/>
        </p:nvSpPr>
        <p:spPr>
          <a:xfrm>
            <a:off x="666149" y="6158221"/>
            <a:ext cx="27432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200" dirty="0">
                <a:latin typeface="Calibri" panose="020F0502020204030204" pitchFamily="34" charset="0"/>
                <a:cs typeface="Calibri" panose="020F0502020204030204" pitchFamily="34" charset="0"/>
              </a:rPr>
              <a:t>https://reurl.cc/NQYD96</a:t>
            </a:r>
            <a:endParaRPr lang="zh-TW" alt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062" name="群組 2061">
            <a:extLst>
              <a:ext uri="{FF2B5EF4-FFF2-40B4-BE49-F238E27FC236}">
                <a16:creationId xmlns:a16="http://schemas.microsoft.com/office/drawing/2014/main" id="{4B26BA49-E5CB-95B5-EB05-9ABB377B79CD}"/>
              </a:ext>
            </a:extLst>
          </p:cNvPr>
          <p:cNvGrpSpPr/>
          <p:nvPr/>
        </p:nvGrpSpPr>
        <p:grpSpPr>
          <a:xfrm>
            <a:off x="2694358" y="3139430"/>
            <a:ext cx="1078350" cy="1381478"/>
            <a:chOff x="2736786" y="3112996"/>
            <a:chExt cx="1078350" cy="1381478"/>
          </a:xfrm>
        </p:grpSpPr>
        <p:pic>
          <p:nvPicPr>
            <p:cNvPr id="2075" name="Picture 27" descr="Antihistamines free icon">
              <a:extLst>
                <a:ext uri="{FF2B5EF4-FFF2-40B4-BE49-F238E27FC236}">
                  <a16:creationId xmlns:a16="http://schemas.microsoft.com/office/drawing/2014/main" id="{E19CDF13-AF4F-E219-2680-F4594426694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6786" y="3112996"/>
              <a:ext cx="1078350" cy="10783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59" name="文字方塊 2058">
              <a:extLst>
                <a:ext uri="{FF2B5EF4-FFF2-40B4-BE49-F238E27FC236}">
                  <a16:creationId xmlns:a16="http://schemas.microsoft.com/office/drawing/2014/main" id="{DD8B6978-1549-1C5E-E979-6318E1B89409}"/>
                </a:ext>
              </a:extLst>
            </p:cNvPr>
            <p:cNvSpPr txBox="1"/>
            <p:nvPr/>
          </p:nvSpPr>
          <p:spPr>
            <a:xfrm>
              <a:off x="2956839" y="4125142"/>
              <a:ext cx="741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過敏</a:t>
              </a:r>
            </a:p>
          </p:txBody>
        </p:sp>
      </p:grpSp>
      <p:grpSp>
        <p:nvGrpSpPr>
          <p:cNvPr id="2065" name="群組 2064">
            <a:extLst>
              <a:ext uri="{FF2B5EF4-FFF2-40B4-BE49-F238E27FC236}">
                <a16:creationId xmlns:a16="http://schemas.microsoft.com/office/drawing/2014/main" id="{BFE694BA-B7BA-FE56-6CE7-F2D3E9911654}"/>
              </a:ext>
            </a:extLst>
          </p:cNvPr>
          <p:cNvGrpSpPr/>
          <p:nvPr/>
        </p:nvGrpSpPr>
        <p:grpSpPr>
          <a:xfrm>
            <a:off x="6556020" y="4589548"/>
            <a:ext cx="945523" cy="1187003"/>
            <a:chOff x="4134676" y="4593544"/>
            <a:chExt cx="945523" cy="1187003"/>
          </a:xfrm>
        </p:grpSpPr>
        <p:pic>
          <p:nvPicPr>
            <p:cNvPr id="2077" name="Picture 29">
              <a:extLst>
                <a:ext uri="{FF2B5EF4-FFF2-40B4-BE49-F238E27FC236}">
                  <a16:creationId xmlns:a16="http://schemas.microsoft.com/office/drawing/2014/main" id="{31F4CBF6-8623-A672-2AB5-4DCDA1B8F8A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90241" y="4593544"/>
              <a:ext cx="887972" cy="8879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64" name="文字方塊 2063">
              <a:extLst>
                <a:ext uri="{FF2B5EF4-FFF2-40B4-BE49-F238E27FC236}">
                  <a16:creationId xmlns:a16="http://schemas.microsoft.com/office/drawing/2014/main" id="{B7BEEFB2-3749-0FF2-3871-5D5CE2692783}"/>
                </a:ext>
              </a:extLst>
            </p:cNvPr>
            <p:cNvSpPr txBox="1"/>
            <p:nvPr/>
          </p:nvSpPr>
          <p:spPr>
            <a:xfrm>
              <a:off x="4134676" y="5411215"/>
              <a:ext cx="94552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焦慮症</a:t>
              </a:r>
            </a:p>
          </p:txBody>
        </p:sp>
      </p:grpSp>
      <p:grpSp>
        <p:nvGrpSpPr>
          <p:cNvPr id="2069" name="群組 2068">
            <a:extLst>
              <a:ext uri="{FF2B5EF4-FFF2-40B4-BE49-F238E27FC236}">
                <a16:creationId xmlns:a16="http://schemas.microsoft.com/office/drawing/2014/main" id="{8BB0C871-EC12-C5EA-3B17-9A3AA63E9C29}"/>
              </a:ext>
            </a:extLst>
          </p:cNvPr>
          <p:cNvGrpSpPr/>
          <p:nvPr/>
        </p:nvGrpSpPr>
        <p:grpSpPr>
          <a:xfrm>
            <a:off x="3879070" y="4596580"/>
            <a:ext cx="1565832" cy="1301907"/>
            <a:chOff x="3880332" y="4370523"/>
            <a:chExt cx="1565832" cy="1301907"/>
          </a:xfrm>
        </p:grpSpPr>
        <p:pic>
          <p:nvPicPr>
            <p:cNvPr id="2079" name="Picture 31">
              <a:extLst>
                <a:ext uri="{FF2B5EF4-FFF2-40B4-BE49-F238E27FC236}">
                  <a16:creationId xmlns:a16="http://schemas.microsoft.com/office/drawing/2014/main" id="{62D7C122-A37D-305D-87FF-1906CEFDD8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5651" y="4555903"/>
              <a:ext cx="669455" cy="6694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67" name="文字方塊 2066">
              <a:extLst>
                <a:ext uri="{FF2B5EF4-FFF2-40B4-BE49-F238E27FC236}">
                  <a16:creationId xmlns:a16="http://schemas.microsoft.com/office/drawing/2014/main" id="{01FDB1B6-0F2E-AEF0-EF81-F4DD2EE58999}"/>
                </a:ext>
              </a:extLst>
            </p:cNvPr>
            <p:cNvSpPr txBox="1"/>
            <p:nvPr/>
          </p:nvSpPr>
          <p:spPr>
            <a:xfrm>
              <a:off x="3880332" y="5303098"/>
              <a:ext cx="15658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代謝症候群</a:t>
              </a:r>
            </a:p>
          </p:txBody>
        </p:sp>
        <p:pic>
          <p:nvPicPr>
            <p:cNvPr id="2081" name="Picture 33">
              <a:extLst>
                <a:ext uri="{FF2B5EF4-FFF2-40B4-BE49-F238E27FC236}">
                  <a16:creationId xmlns:a16="http://schemas.microsoft.com/office/drawing/2014/main" id="{A934FD03-FA2D-8E84-B0AD-C23D7E60577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23290" y="4370523"/>
              <a:ext cx="425786" cy="4257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83" name="Picture 35">
              <a:extLst>
                <a:ext uri="{FF2B5EF4-FFF2-40B4-BE49-F238E27FC236}">
                  <a16:creationId xmlns:a16="http://schemas.microsoft.com/office/drawing/2014/main" id="{90C432B0-9622-0A9D-524C-98BC4A6C8E1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8600" y="4845426"/>
              <a:ext cx="447573" cy="4475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568BE49D-8F47-4F9F-B1FF-0F104BA7FA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A5C87-DF58-40C8-B092-1DE63DB4547E}" type="slidenum">
              <a:rPr lang="en-US" altLang="zh-TW" smtClean="0"/>
              <a:pPr/>
              <a:t>13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782622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B130C10-C6EB-5006-0A1C-BCCAC97E09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>
                <a:solidFill>
                  <a:srgbClr val="FF6600"/>
                </a:solidFill>
              </a:rPr>
              <a:t>養腸計議｜配方設計概念</a:t>
            </a:r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A13A6A62-2E47-DAED-4498-C76B28AA4E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/>
              <a:t>簡報標題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52CEFEAB-C147-EF8C-A219-72F92C30E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A5C87-DF58-40C8-B092-1DE63DB4547E}" type="slidenum">
              <a:rPr lang="en-US" altLang="zh-TW" smtClean="0"/>
              <a:pPr/>
              <a:t>14</a:t>
            </a:fld>
            <a:endParaRPr lang="zh-TW" altLang="en-US" dirty="0"/>
          </a:p>
        </p:txBody>
      </p:sp>
      <p:grpSp>
        <p:nvGrpSpPr>
          <p:cNvPr id="8" name="群組 7">
            <a:extLst>
              <a:ext uri="{FF2B5EF4-FFF2-40B4-BE49-F238E27FC236}">
                <a16:creationId xmlns:a16="http://schemas.microsoft.com/office/drawing/2014/main" id="{C00EE5AA-7423-0DD8-3303-2E8965BDEE49}"/>
              </a:ext>
            </a:extLst>
          </p:cNvPr>
          <p:cNvGrpSpPr/>
          <p:nvPr/>
        </p:nvGrpSpPr>
        <p:grpSpPr>
          <a:xfrm>
            <a:off x="1246470" y="1246474"/>
            <a:ext cx="2575249" cy="5356254"/>
            <a:chOff x="1568577" y="1437173"/>
            <a:chExt cx="2081851" cy="4828614"/>
          </a:xfrm>
        </p:grpSpPr>
        <p:grpSp>
          <p:nvGrpSpPr>
            <p:cNvPr id="9" name="群組 8">
              <a:extLst>
                <a:ext uri="{FF2B5EF4-FFF2-40B4-BE49-F238E27FC236}">
                  <a16:creationId xmlns:a16="http://schemas.microsoft.com/office/drawing/2014/main" id="{3D14C0EC-9145-E653-1DFE-CF5DCC4B51BA}"/>
                </a:ext>
              </a:extLst>
            </p:cNvPr>
            <p:cNvGrpSpPr/>
            <p:nvPr/>
          </p:nvGrpSpPr>
          <p:grpSpPr>
            <a:xfrm>
              <a:off x="1568577" y="1437173"/>
              <a:ext cx="2081851" cy="4828614"/>
              <a:chOff x="689008" y="1494274"/>
              <a:chExt cx="2081851" cy="4828614"/>
            </a:xfrm>
          </p:grpSpPr>
          <p:sp>
            <p:nvSpPr>
              <p:cNvPr id="13" name="橢圓 12">
                <a:extLst>
                  <a:ext uri="{FF2B5EF4-FFF2-40B4-BE49-F238E27FC236}">
                    <a16:creationId xmlns:a16="http://schemas.microsoft.com/office/drawing/2014/main" id="{AEE64C51-6340-2FDE-E66C-BF2D17EC8C66}"/>
                  </a:ext>
                </a:extLst>
              </p:cNvPr>
              <p:cNvSpPr/>
              <p:nvPr/>
            </p:nvSpPr>
            <p:spPr>
              <a:xfrm>
                <a:off x="818604" y="1494274"/>
                <a:ext cx="1759132" cy="1759132"/>
              </a:xfrm>
              <a:prstGeom prst="ellipse">
                <a:avLst/>
              </a:prstGeom>
              <a:noFill/>
              <a:ln w="7620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4" name="橢圓 13">
                <a:extLst>
                  <a:ext uri="{FF2B5EF4-FFF2-40B4-BE49-F238E27FC236}">
                    <a16:creationId xmlns:a16="http://schemas.microsoft.com/office/drawing/2014/main" id="{8DFD0745-82E2-DBBA-F286-B4AB6AE2D468}"/>
                  </a:ext>
                </a:extLst>
              </p:cNvPr>
              <p:cNvSpPr/>
              <p:nvPr/>
            </p:nvSpPr>
            <p:spPr>
              <a:xfrm>
                <a:off x="1293598" y="2848834"/>
                <a:ext cx="809143" cy="809143"/>
              </a:xfrm>
              <a:prstGeom prst="ellipse">
                <a:avLst/>
              </a:prstGeom>
              <a:solidFill>
                <a:schemeClr val="bg1"/>
              </a:solidFill>
              <a:ln w="762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5" name="文字方塊 14">
                <a:extLst>
                  <a:ext uri="{FF2B5EF4-FFF2-40B4-BE49-F238E27FC236}">
                    <a16:creationId xmlns:a16="http://schemas.microsoft.com/office/drawing/2014/main" id="{77B0143A-2AEE-8C28-E8A2-89417C994F73}"/>
                  </a:ext>
                </a:extLst>
              </p:cNvPr>
              <p:cNvSpPr txBox="1"/>
              <p:nvPr/>
            </p:nvSpPr>
            <p:spPr>
              <a:xfrm>
                <a:off x="1157034" y="1652450"/>
                <a:ext cx="1082319" cy="1442780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algn="ctr"/>
                <a:r>
                  <a:rPr lang="zh-TW" altLang="en-US" b="1" dirty="0">
                    <a:solidFill>
                      <a:schemeClr val="bg1"/>
                    </a:solidFill>
                    <a:highlight>
                      <a:srgbClr val="800080"/>
                    </a:highlight>
                  </a:rPr>
                  <a:t>四重益生菌</a:t>
                </a:r>
                <a:endParaRPr lang="en-US" altLang="zh-TW" b="1" dirty="0">
                  <a:solidFill>
                    <a:srgbClr val="FF6600"/>
                  </a:solidFill>
                  <a:highlight>
                    <a:srgbClr val="800080"/>
                  </a:highlight>
                </a:endParaRPr>
              </a:p>
              <a:p>
                <a:pPr algn="ctr"/>
                <a:r>
                  <a:rPr lang="en-US" altLang="zh-TW" sz="2000" b="1" dirty="0">
                    <a:solidFill>
                      <a:srgbClr val="7030A0"/>
                    </a:solidFill>
                  </a:rPr>
                  <a:t>K21</a:t>
                </a:r>
              </a:p>
              <a:p>
                <a:pPr algn="ctr"/>
                <a:r>
                  <a:rPr lang="en-US" altLang="zh-TW" sz="2000" b="1" dirty="0" err="1">
                    <a:solidFill>
                      <a:srgbClr val="7030A0"/>
                    </a:solidFill>
                  </a:rPr>
                  <a:t>Lafti</a:t>
                </a:r>
                <a:r>
                  <a:rPr lang="en-US" altLang="zh-TW" sz="2000" b="1" dirty="0">
                    <a:solidFill>
                      <a:srgbClr val="7030A0"/>
                    </a:solidFill>
                  </a:rPr>
                  <a:t> L10</a:t>
                </a:r>
              </a:p>
              <a:p>
                <a:pPr algn="ctr"/>
                <a:r>
                  <a:rPr lang="en-US" altLang="zh-TW" sz="2000" b="1" dirty="0">
                    <a:solidFill>
                      <a:srgbClr val="7030A0"/>
                    </a:solidFill>
                  </a:rPr>
                  <a:t>LGG</a:t>
                </a:r>
              </a:p>
              <a:p>
                <a:pPr algn="ctr"/>
                <a:r>
                  <a:rPr lang="en-US" altLang="zh-TW" sz="2000" b="1" dirty="0">
                    <a:solidFill>
                      <a:srgbClr val="7030A0"/>
                    </a:solidFill>
                  </a:rPr>
                  <a:t>SP1</a:t>
                </a:r>
              </a:p>
            </p:txBody>
          </p:sp>
          <p:sp>
            <p:nvSpPr>
              <p:cNvPr id="16" name="文字方塊 15">
                <a:extLst>
                  <a:ext uri="{FF2B5EF4-FFF2-40B4-BE49-F238E27FC236}">
                    <a16:creationId xmlns:a16="http://schemas.microsoft.com/office/drawing/2014/main" id="{82E4C571-486E-4E19-0B2B-0C90E1544F4B}"/>
                  </a:ext>
                </a:extLst>
              </p:cNvPr>
              <p:cNvSpPr txBox="1"/>
              <p:nvPr/>
            </p:nvSpPr>
            <p:spPr>
              <a:xfrm>
                <a:off x="689008" y="3381836"/>
                <a:ext cx="2081851" cy="29410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TW" sz="1400" b="1" i="1" dirty="0">
                    <a:solidFill>
                      <a:srgbClr val="7030A0"/>
                    </a:solidFill>
                    <a:latin typeface="Calibri" panose="020F0502020204030204" pitchFamily="34" charset="0"/>
                    <a:ea typeface="微軟正黑體" panose="020B0604030504040204" pitchFamily="34" charset="-120"/>
                    <a:cs typeface="Calibri" panose="020F0502020204030204" pitchFamily="34" charset="0"/>
                  </a:rPr>
                  <a:t>Lactobacillus plantarum</a:t>
                </a:r>
                <a:r>
                  <a:rPr lang="en-US" altLang="zh-TW" sz="1400" b="1" dirty="0">
                    <a:solidFill>
                      <a:srgbClr val="7030A0"/>
                    </a:solidFill>
                    <a:latin typeface="Calibri" panose="020F0502020204030204" pitchFamily="34" charset="0"/>
                    <a:ea typeface="微軟正黑體" panose="020B0604030504040204" pitchFamily="34" charset="-120"/>
                    <a:cs typeface="Calibri" panose="020F0502020204030204" pitchFamily="34" charset="0"/>
                  </a:rPr>
                  <a:t> K21 </a:t>
                </a:r>
              </a:p>
              <a:p>
                <a:pPr algn="ctr"/>
                <a:r>
                  <a:rPr lang="zh-TW" altLang="en-US" sz="1400" b="0" i="0" u="none" strike="noStrike" baseline="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降低血中膽固醇及三酸甘油脂含量、增強腸道黏膜細胞屏障，增加腸道好菌、減少腸道壞菌。</a:t>
                </a:r>
                <a:endParaRPr lang="en-US" altLang="zh-TW" sz="1400" b="0" i="0" u="none" strike="noStrike" baseline="0" dirty="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  <a:p>
                <a:pPr algn="ctr"/>
                <a:endParaRPr lang="en-US" altLang="zh-TW" sz="1200" b="0" i="0" u="none" strike="noStrike" baseline="0" dirty="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  <a:p>
                <a:pPr algn="ctr"/>
                <a:r>
                  <a:rPr lang="en-US" altLang="zh-TW" sz="1400" b="1" i="1" dirty="0">
                    <a:solidFill>
                      <a:srgbClr val="7030A0"/>
                    </a:solidFill>
                    <a:latin typeface="Calibri" panose="020F0502020204030204" pitchFamily="34" charset="0"/>
                    <a:ea typeface="微軟正黑體" panose="020B0604030504040204" pitchFamily="34" charset="-120"/>
                    <a:cs typeface="Calibri" panose="020F0502020204030204" pitchFamily="34" charset="0"/>
                  </a:rPr>
                  <a:t>Lactobacillus </a:t>
                </a:r>
                <a:r>
                  <a:rPr lang="en-US" altLang="zh-TW" sz="1400" b="1" i="1" dirty="0" err="1">
                    <a:solidFill>
                      <a:srgbClr val="7030A0"/>
                    </a:solidFill>
                    <a:latin typeface="Calibri" panose="020F0502020204030204" pitchFamily="34" charset="0"/>
                    <a:ea typeface="微軟正黑體" panose="020B0604030504040204" pitchFamily="34" charset="-120"/>
                    <a:cs typeface="Calibri" panose="020F0502020204030204" pitchFamily="34" charset="0"/>
                  </a:rPr>
                  <a:t>helveticus</a:t>
                </a:r>
                <a:r>
                  <a:rPr lang="en-US" altLang="zh-TW" sz="1400" b="1" i="1" dirty="0">
                    <a:solidFill>
                      <a:srgbClr val="7030A0"/>
                    </a:solidFill>
                    <a:latin typeface="Calibri" panose="020F0502020204030204" pitchFamily="34" charset="0"/>
                    <a:ea typeface="微軟正黑體" panose="020B0604030504040204" pitchFamily="34" charset="-120"/>
                    <a:cs typeface="Calibri" panose="020F0502020204030204" pitchFamily="34" charset="0"/>
                  </a:rPr>
                  <a:t> </a:t>
                </a:r>
                <a:r>
                  <a:rPr lang="en-US" altLang="zh-TW" sz="1400" b="1" dirty="0" err="1">
                    <a:solidFill>
                      <a:srgbClr val="7030A0"/>
                    </a:solidFill>
                    <a:latin typeface="Calibri" panose="020F0502020204030204" pitchFamily="34" charset="0"/>
                    <a:ea typeface="微軟正黑體" panose="020B0604030504040204" pitchFamily="34" charset="-120"/>
                    <a:cs typeface="Calibri" panose="020F0502020204030204" pitchFamily="34" charset="0"/>
                  </a:rPr>
                  <a:t>Lafti</a:t>
                </a:r>
                <a:r>
                  <a:rPr lang="zh-TW" altLang="en-US" sz="1400" b="1" dirty="0">
                    <a:solidFill>
                      <a:srgbClr val="7030A0"/>
                    </a:solidFill>
                    <a:latin typeface="Calibri" panose="020F0502020204030204" pitchFamily="34" charset="0"/>
                    <a:ea typeface="微軟正黑體" panose="020B0604030504040204" pitchFamily="34" charset="-120"/>
                    <a:cs typeface="Calibri" panose="020F0502020204030204" pitchFamily="34" charset="0"/>
                  </a:rPr>
                  <a:t> </a:t>
                </a:r>
                <a:r>
                  <a:rPr lang="en-US" altLang="zh-TW" sz="1400" b="1" dirty="0">
                    <a:solidFill>
                      <a:srgbClr val="7030A0"/>
                    </a:solidFill>
                    <a:latin typeface="Calibri" panose="020F0502020204030204" pitchFamily="34" charset="0"/>
                    <a:ea typeface="微軟正黑體" panose="020B0604030504040204" pitchFamily="34" charset="-120"/>
                    <a:cs typeface="Calibri" panose="020F0502020204030204" pitchFamily="34" charset="0"/>
                  </a:rPr>
                  <a:t>L10 </a:t>
                </a:r>
              </a:p>
              <a:p>
                <a:pPr algn="ctr"/>
                <a:r>
                  <a:rPr lang="zh-TW" altLang="en-US" sz="1400" b="0" i="0" u="none" strike="noStrike" baseline="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減少患有腸躁症成人的疼痛不適症狀；有效降低白色念珠菌。</a:t>
                </a:r>
                <a:endParaRPr lang="en-US" altLang="zh-TW" sz="1400" b="0" i="0" u="none" strike="noStrike" baseline="0" dirty="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  <a:p>
                <a:pPr algn="ctr"/>
                <a:endParaRPr lang="en-US" altLang="zh-TW" sz="1200" b="0" i="0" u="none" strike="noStrike" baseline="0" dirty="0">
                  <a:solidFill>
                    <a:srgbClr val="7030A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  <a:p>
                <a:r>
                  <a:rPr lang="en-US" altLang="zh-TW" sz="1400" b="1" i="1" dirty="0">
                    <a:solidFill>
                      <a:srgbClr val="7030A0"/>
                    </a:solidFill>
                    <a:latin typeface="Calibri" panose="020F0502020204030204" pitchFamily="34" charset="0"/>
                    <a:ea typeface="微軟正黑體" panose="020B0604030504040204" pitchFamily="34" charset="-120"/>
                    <a:cs typeface="Calibri" panose="020F0502020204030204" pitchFamily="34" charset="0"/>
                  </a:rPr>
                  <a:t>Lactobacillus </a:t>
                </a:r>
                <a:r>
                  <a:rPr lang="en-US" altLang="zh-TW" sz="1400" b="1" i="1" dirty="0" err="1">
                    <a:solidFill>
                      <a:srgbClr val="7030A0"/>
                    </a:solidFill>
                    <a:latin typeface="Calibri" panose="020F0502020204030204" pitchFamily="34" charset="0"/>
                    <a:ea typeface="微軟正黑體" panose="020B0604030504040204" pitchFamily="34" charset="-120"/>
                    <a:cs typeface="Calibri" panose="020F0502020204030204" pitchFamily="34" charset="0"/>
                  </a:rPr>
                  <a:t>rhamnosus</a:t>
                </a:r>
                <a:r>
                  <a:rPr lang="en-US" altLang="zh-TW" sz="1400" b="1" i="1" dirty="0">
                    <a:solidFill>
                      <a:srgbClr val="7030A0"/>
                    </a:solidFill>
                    <a:latin typeface="Calibri" panose="020F0502020204030204" pitchFamily="34" charset="0"/>
                    <a:ea typeface="微軟正黑體" panose="020B0604030504040204" pitchFamily="34" charset="-120"/>
                    <a:cs typeface="Calibri" panose="020F0502020204030204" pitchFamily="34" charset="0"/>
                  </a:rPr>
                  <a:t> </a:t>
                </a:r>
                <a:r>
                  <a:rPr lang="en-US" altLang="zh-TW" sz="1400" b="1" dirty="0">
                    <a:solidFill>
                      <a:srgbClr val="7030A0"/>
                    </a:solidFill>
                    <a:latin typeface="Calibri" panose="020F0502020204030204" pitchFamily="34" charset="0"/>
                    <a:ea typeface="微軟正黑體" panose="020B0604030504040204" pitchFamily="34" charset="-120"/>
                    <a:cs typeface="Calibri" panose="020F0502020204030204" pitchFamily="34" charset="0"/>
                  </a:rPr>
                  <a:t>GG</a:t>
                </a:r>
                <a:r>
                  <a:rPr lang="en-US" altLang="zh-TW" sz="1400" b="1" i="1" dirty="0">
                    <a:solidFill>
                      <a:srgbClr val="7030A0"/>
                    </a:solidFill>
                    <a:latin typeface="Calibri" panose="020F0502020204030204" pitchFamily="34" charset="0"/>
                    <a:ea typeface="微軟正黑體" panose="020B0604030504040204" pitchFamily="34" charset="-120"/>
                    <a:cs typeface="Calibri" panose="020F0502020204030204" pitchFamily="34" charset="0"/>
                  </a:rPr>
                  <a:t> </a:t>
                </a:r>
                <a:r>
                  <a:rPr lang="zh-TW" altLang="en-US" sz="115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與 </a:t>
                </a:r>
                <a:r>
                  <a:rPr lang="en-US" altLang="zh-TW" sz="1400" b="1" i="1" dirty="0">
                    <a:solidFill>
                      <a:srgbClr val="7030A0"/>
                    </a:solidFill>
                    <a:latin typeface="Calibri" panose="020F0502020204030204" pitchFamily="34" charset="0"/>
                    <a:ea typeface="微軟正黑體" panose="020B0604030504040204" pitchFamily="34" charset="-120"/>
                    <a:cs typeface="Calibri" panose="020F0502020204030204" pitchFamily="34" charset="0"/>
                  </a:rPr>
                  <a:t>Lactobacillus </a:t>
                </a:r>
                <a:r>
                  <a:rPr lang="en-US" altLang="zh-TW" sz="1400" b="1" i="1" dirty="0" err="1">
                    <a:solidFill>
                      <a:srgbClr val="7030A0"/>
                    </a:solidFill>
                    <a:latin typeface="Calibri" panose="020F0502020204030204" pitchFamily="34" charset="0"/>
                    <a:ea typeface="微軟正黑體" panose="020B0604030504040204" pitchFamily="34" charset="-120"/>
                    <a:cs typeface="Calibri" panose="020F0502020204030204" pitchFamily="34" charset="0"/>
                  </a:rPr>
                  <a:t>rhamnosus</a:t>
                </a:r>
                <a:r>
                  <a:rPr lang="en-US" altLang="zh-TW" sz="1400" b="1" i="1" dirty="0">
                    <a:solidFill>
                      <a:srgbClr val="7030A0"/>
                    </a:solidFill>
                    <a:latin typeface="Calibri" panose="020F0502020204030204" pitchFamily="34" charset="0"/>
                    <a:ea typeface="微軟正黑體" panose="020B0604030504040204" pitchFamily="34" charset="-120"/>
                    <a:cs typeface="Calibri" panose="020F0502020204030204" pitchFamily="34" charset="0"/>
                  </a:rPr>
                  <a:t> </a:t>
                </a:r>
                <a:r>
                  <a:rPr lang="en-US" altLang="zh-TW" sz="1400" b="1" dirty="0">
                    <a:solidFill>
                      <a:srgbClr val="7030A0"/>
                    </a:solidFill>
                    <a:latin typeface="Calibri" panose="020F0502020204030204" pitchFamily="34" charset="0"/>
                    <a:ea typeface="微軟正黑體" panose="020B0604030504040204" pitchFamily="34" charset="-120"/>
                    <a:cs typeface="Calibri" panose="020F0502020204030204" pitchFamily="34" charset="0"/>
                  </a:rPr>
                  <a:t>SP1 </a:t>
                </a:r>
                <a:br>
                  <a:rPr lang="en-US" altLang="zh-TW" sz="1150" b="1" i="1" dirty="0">
                    <a:solidFill>
                      <a:srgbClr val="0000FF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</a:br>
                <a:r>
                  <a:rPr lang="zh-TW" altLang="en-US" sz="1400" b="0" i="0" u="none" strike="noStrike" baseline="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幫助促進腸道蠕動，調整過敏體質，提升免疫力，改善兒童異位性皮膚炎的症狀，具有調節痤瘡生成的相關基因表現。</a:t>
                </a:r>
                <a:endParaRPr lang="zh-TW" altLang="en-US" sz="1400" dirty="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</p:grpSp>
        <p:cxnSp>
          <p:nvCxnSpPr>
            <p:cNvPr id="10" name="直線接點 9">
              <a:extLst>
                <a:ext uri="{FF2B5EF4-FFF2-40B4-BE49-F238E27FC236}">
                  <a16:creationId xmlns:a16="http://schemas.microsoft.com/office/drawing/2014/main" id="{C8DC817B-D1CA-42EB-D3DC-209B6267679A}"/>
                </a:ext>
              </a:extLst>
            </p:cNvPr>
            <p:cNvCxnSpPr>
              <a:cxnSpLocks/>
            </p:cNvCxnSpPr>
            <p:nvPr/>
          </p:nvCxnSpPr>
          <p:spPr>
            <a:xfrm>
              <a:off x="1568577" y="3161268"/>
              <a:ext cx="0" cy="3046988"/>
            </a:xfrm>
            <a:prstGeom prst="line">
              <a:avLst/>
            </a:prstGeom>
            <a:ln w="19050">
              <a:solidFill>
                <a:srgbClr val="20386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線接點 10">
              <a:extLst>
                <a:ext uri="{FF2B5EF4-FFF2-40B4-BE49-F238E27FC236}">
                  <a16:creationId xmlns:a16="http://schemas.microsoft.com/office/drawing/2014/main" id="{0E8B7BDA-5575-F7E2-C263-4DC64E80E5BF}"/>
                </a:ext>
              </a:extLst>
            </p:cNvPr>
            <p:cNvCxnSpPr>
              <a:cxnSpLocks/>
            </p:cNvCxnSpPr>
            <p:nvPr/>
          </p:nvCxnSpPr>
          <p:spPr>
            <a:xfrm>
              <a:off x="3650428" y="3240291"/>
              <a:ext cx="0" cy="2967966"/>
            </a:xfrm>
            <a:prstGeom prst="line">
              <a:avLst/>
            </a:prstGeom>
            <a:ln w="19050">
              <a:solidFill>
                <a:srgbClr val="20386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線接點 11">
              <a:extLst>
                <a:ext uri="{FF2B5EF4-FFF2-40B4-BE49-F238E27FC236}">
                  <a16:creationId xmlns:a16="http://schemas.microsoft.com/office/drawing/2014/main" id="{3B68CB61-0F37-A6C7-31F7-23ECF56F4812}"/>
                </a:ext>
              </a:extLst>
            </p:cNvPr>
            <p:cNvCxnSpPr>
              <a:cxnSpLocks/>
            </p:cNvCxnSpPr>
            <p:nvPr/>
          </p:nvCxnSpPr>
          <p:spPr>
            <a:xfrm>
              <a:off x="1568577" y="6208256"/>
              <a:ext cx="2081850" cy="0"/>
            </a:xfrm>
            <a:prstGeom prst="line">
              <a:avLst/>
            </a:prstGeom>
            <a:ln w="19050">
              <a:solidFill>
                <a:srgbClr val="20386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群組 26">
            <a:extLst>
              <a:ext uri="{FF2B5EF4-FFF2-40B4-BE49-F238E27FC236}">
                <a16:creationId xmlns:a16="http://schemas.microsoft.com/office/drawing/2014/main" id="{EEF53C49-01EE-FF13-23D7-7173563E732F}"/>
              </a:ext>
            </a:extLst>
          </p:cNvPr>
          <p:cNvGrpSpPr/>
          <p:nvPr/>
        </p:nvGrpSpPr>
        <p:grpSpPr>
          <a:xfrm>
            <a:off x="6381235" y="1246475"/>
            <a:ext cx="1772165" cy="4810301"/>
            <a:chOff x="5216437" y="1437173"/>
            <a:chExt cx="1772165" cy="4810301"/>
          </a:xfrm>
        </p:grpSpPr>
        <p:grpSp>
          <p:nvGrpSpPr>
            <p:cNvPr id="28" name="群組 27">
              <a:extLst>
                <a:ext uri="{FF2B5EF4-FFF2-40B4-BE49-F238E27FC236}">
                  <a16:creationId xmlns:a16="http://schemas.microsoft.com/office/drawing/2014/main" id="{257AE009-5BDB-343E-22A3-94342B69B43A}"/>
                </a:ext>
              </a:extLst>
            </p:cNvPr>
            <p:cNvGrpSpPr/>
            <p:nvPr/>
          </p:nvGrpSpPr>
          <p:grpSpPr>
            <a:xfrm>
              <a:off x="5216437" y="1437173"/>
              <a:ext cx="1772164" cy="3808538"/>
              <a:chOff x="5216437" y="1437173"/>
              <a:chExt cx="1772164" cy="3808538"/>
            </a:xfrm>
          </p:grpSpPr>
          <p:grpSp>
            <p:nvGrpSpPr>
              <p:cNvPr id="32" name="群組 31">
                <a:extLst>
                  <a:ext uri="{FF2B5EF4-FFF2-40B4-BE49-F238E27FC236}">
                    <a16:creationId xmlns:a16="http://schemas.microsoft.com/office/drawing/2014/main" id="{87B91D67-4DBD-5BCC-42A5-5F554A84914F}"/>
                  </a:ext>
                </a:extLst>
              </p:cNvPr>
              <p:cNvGrpSpPr/>
              <p:nvPr/>
            </p:nvGrpSpPr>
            <p:grpSpPr>
              <a:xfrm>
                <a:off x="5216437" y="1437173"/>
                <a:ext cx="1759132" cy="2163703"/>
                <a:chOff x="4336868" y="1494274"/>
                <a:chExt cx="1759132" cy="2163703"/>
              </a:xfrm>
            </p:grpSpPr>
            <p:sp>
              <p:nvSpPr>
                <p:cNvPr id="34" name="橢圓 33">
                  <a:extLst>
                    <a:ext uri="{FF2B5EF4-FFF2-40B4-BE49-F238E27FC236}">
                      <a16:creationId xmlns:a16="http://schemas.microsoft.com/office/drawing/2014/main" id="{393EB7F1-39F5-7FE9-50E0-3234EF0FC78E}"/>
                    </a:ext>
                  </a:extLst>
                </p:cNvPr>
                <p:cNvSpPr/>
                <p:nvPr/>
              </p:nvSpPr>
              <p:spPr>
                <a:xfrm>
                  <a:off x="4336868" y="1494274"/>
                  <a:ext cx="1759132" cy="1759132"/>
                </a:xfrm>
                <a:prstGeom prst="ellipse">
                  <a:avLst/>
                </a:prstGeom>
                <a:noFill/>
                <a:ln w="76200"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35" name="橢圓 34">
                  <a:extLst>
                    <a:ext uri="{FF2B5EF4-FFF2-40B4-BE49-F238E27FC236}">
                      <a16:creationId xmlns:a16="http://schemas.microsoft.com/office/drawing/2014/main" id="{DB3BF30D-6AB0-0DE4-0B0D-48D02ECCF324}"/>
                    </a:ext>
                  </a:extLst>
                </p:cNvPr>
                <p:cNvSpPr/>
                <p:nvPr/>
              </p:nvSpPr>
              <p:spPr>
                <a:xfrm>
                  <a:off x="4811862" y="2848834"/>
                  <a:ext cx="809143" cy="809143"/>
                </a:xfrm>
                <a:prstGeom prst="ellipse">
                  <a:avLst/>
                </a:prstGeom>
                <a:solidFill>
                  <a:schemeClr val="bg1"/>
                </a:solidFill>
                <a:ln w="762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36" name="文字方塊 35">
                  <a:extLst>
                    <a:ext uri="{FF2B5EF4-FFF2-40B4-BE49-F238E27FC236}">
                      <a16:creationId xmlns:a16="http://schemas.microsoft.com/office/drawing/2014/main" id="{7317EF82-E848-1381-2355-08264EA4472F}"/>
                    </a:ext>
                  </a:extLst>
                </p:cNvPr>
                <p:cNvSpPr txBox="1"/>
                <p:nvPr/>
              </p:nvSpPr>
              <p:spPr>
                <a:xfrm>
                  <a:off x="4354661" y="2035286"/>
                  <a:ext cx="1723550" cy="677108"/>
                </a:xfrm>
                <a:prstGeom prst="rect">
                  <a:avLst/>
                </a:prstGeom>
                <a:noFill/>
              </p:spPr>
              <p:txBody>
                <a:bodyPr wrap="none" rtlCol="0" anchor="ctr">
                  <a:spAutoFit/>
                </a:bodyPr>
                <a:lstStyle/>
                <a:p>
                  <a:pPr algn="ctr"/>
                  <a:r>
                    <a:rPr lang="zh-TW" altLang="en-US" b="1" dirty="0">
                      <a:solidFill>
                        <a:schemeClr val="bg1"/>
                      </a:solidFill>
                      <a:highlight>
                        <a:srgbClr val="800000"/>
                      </a:highlight>
                    </a:rPr>
                    <a:t>幫助消化</a:t>
                  </a:r>
                  <a:endParaRPr lang="en-US" altLang="zh-TW" b="1" dirty="0">
                    <a:solidFill>
                      <a:schemeClr val="bg1"/>
                    </a:solidFill>
                    <a:highlight>
                      <a:srgbClr val="800000"/>
                    </a:highlight>
                  </a:endParaRPr>
                </a:p>
                <a:p>
                  <a:pPr algn="ctr"/>
                  <a:r>
                    <a:rPr lang="zh-TW" altLang="en-US" sz="2000" b="1" dirty="0">
                      <a:solidFill>
                        <a:srgbClr val="800000"/>
                      </a:solidFill>
                    </a:rPr>
                    <a:t>綜合消化酵素</a:t>
                  </a:r>
                </a:p>
              </p:txBody>
            </p:sp>
          </p:grpSp>
          <p:sp>
            <p:nvSpPr>
              <p:cNvPr id="33" name="文字方塊 32">
                <a:extLst>
                  <a:ext uri="{FF2B5EF4-FFF2-40B4-BE49-F238E27FC236}">
                    <a16:creationId xmlns:a16="http://schemas.microsoft.com/office/drawing/2014/main" id="{C451745E-3198-0777-080D-8C03F4B45613}"/>
                  </a:ext>
                </a:extLst>
              </p:cNvPr>
              <p:cNvSpPr txBox="1"/>
              <p:nvPr/>
            </p:nvSpPr>
            <p:spPr>
              <a:xfrm>
                <a:off x="5231177" y="3196304"/>
                <a:ext cx="1757424" cy="20494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buClr>
                    <a:schemeClr val="accent1">
                      <a:lumMod val="50000"/>
                    </a:schemeClr>
                  </a:buClr>
                </a:pPr>
                <a:endParaRPr lang="en-US" altLang="zh-TW" sz="1200" b="1" dirty="0">
                  <a:solidFill>
                    <a:srgbClr val="000000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  <a:p>
                <a:pPr algn="just">
                  <a:lnSpc>
                    <a:spcPts val="2000"/>
                  </a:lnSpc>
                  <a:buClr>
                    <a:schemeClr val="accent1">
                      <a:lumMod val="50000"/>
                    </a:schemeClr>
                  </a:buClr>
                </a:pPr>
                <a:r>
                  <a:rPr lang="zh-TW" altLang="zh-TW" sz="1400" dirty="0">
                    <a:solidFill>
                      <a:srgbClr val="00000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Times New Roman" panose="02020603050405020304" pitchFamily="18" charset="0"/>
                  </a:rPr>
                  <a:t>利用微生物醱酵而得含有三大類人體所需的消化酵素，幫助人體吸收必要的營養物質，調節生理機能，幫助消化。</a:t>
                </a:r>
                <a:endParaRPr lang="zh-TW" altLang="en-US" sz="1400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endParaRPr>
              </a:p>
            </p:txBody>
          </p:sp>
        </p:grpSp>
        <p:cxnSp>
          <p:nvCxnSpPr>
            <p:cNvPr id="29" name="直線接點 28">
              <a:extLst>
                <a:ext uri="{FF2B5EF4-FFF2-40B4-BE49-F238E27FC236}">
                  <a16:creationId xmlns:a16="http://schemas.microsoft.com/office/drawing/2014/main" id="{D0BFAC06-B935-6CF1-FF0E-F986667F4421}"/>
                </a:ext>
              </a:extLst>
            </p:cNvPr>
            <p:cNvCxnSpPr>
              <a:cxnSpLocks/>
            </p:cNvCxnSpPr>
            <p:nvPr/>
          </p:nvCxnSpPr>
          <p:spPr>
            <a:xfrm>
              <a:off x="5229477" y="3200486"/>
              <a:ext cx="0" cy="3046988"/>
            </a:xfrm>
            <a:prstGeom prst="line">
              <a:avLst/>
            </a:prstGeom>
            <a:ln w="19050">
              <a:solidFill>
                <a:srgbClr val="843C0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線接點 29">
              <a:extLst>
                <a:ext uri="{FF2B5EF4-FFF2-40B4-BE49-F238E27FC236}">
                  <a16:creationId xmlns:a16="http://schemas.microsoft.com/office/drawing/2014/main" id="{E09593DC-3C55-3AD8-AB19-52181EA4540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79905" y="3200486"/>
              <a:ext cx="8697" cy="3046988"/>
            </a:xfrm>
            <a:prstGeom prst="line">
              <a:avLst/>
            </a:prstGeom>
            <a:ln w="19050">
              <a:solidFill>
                <a:srgbClr val="843C0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線接點 30">
              <a:extLst>
                <a:ext uri="{FF2B5EF4-FFF2-40B4-BE49-F238E27FC236}">
                  <a16:creationId xmlns:a16="http://schemas.microsoft.com/office/drawing/2014/main" id="{53DE22FB-DC68-2927-0419-D465F5E08271}"/>
                </a:ext>
              </a:extLst>
            </p:cNvPr>
            <p:cNvCxnSpPr>
              <a:cxnSpLocks/>
            </p:cNvCxnSpPr>
            <p:nvPr/>
          </p:nvCxnSpPr>
          <p:spPr>
            <a:xfrm>
              <a:off x="5238174" y="6247474"/>
              <a:ext cx="1733033" cy="0"/>
            </a:xfrm>
            <a:prstGeom prst="line">
              <a:avLst/>
            </a:prstGeom>
            <a:ln w="19050">
              <a:solidFill>
                <a:srgbClr val="843C0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群組 36">
            <a:extLst>
              <a:ext uri="{FF2B5EF4-FFF2-40B4-BE49-F238E27FC236}">
                <a16:creationId xmlns:a16="http://schemas.microsoft.com/office/drawing/2014/main" id="{FCBCC269-FEDD-3CBC-8176-C30591DF0BDF}"/>
              </a:ext>
            </a:extLst>
          </p:cNvPr>
          <p:cNvGrpSpPr/>
          <p:nvPr/>
        </p:nvGrpSpPr>
        <p:grpSpPr>
          <a:xfrm>
            <a:off x="4118831" y="2370690"/>
            <a:ext cx="1759146" cy="3686086"/>
            <a:chOff x="3194746" y="2557206"/>
            <a:chExt cx="1759146" cy="3686086"/>
          </a:xfrm>
        </p:grpSpPr>
        <p:grpSp>
          <p:nvGrpSpPr>
            <p:cNvPr id="38" name="群組 37">
              <a:extLst>
                <a:ext uri="{FF2B5EF4-FFF2-40B4-BE49-F238E27FC236}">
                  <a16:creationId xmlns:a16="http://schemas.microsoft.com/office/drawing/2014/main" id="{FC1C61F6-F90F-0BB2-92FC-93E5A7DE52F7}"/>
                </a:ext>
              </a:extLst>
            </p:cNvPr>
            <p:cNvGrpSpPr/>
            <p:nvPr/>
          </p:nvGrpSpPr>
          <p:grpSpPr>
            <a:xfrm>
              <a:off x="3194746" y="2574860"/>
              <a:ext cx="1759146" cy="3668432"/>
              <a:chOff x="2577722" y="2574860"/>
              <a:chExt cx="1759146" cy="3668432"/>
            </a:xfrm>
          </p:grpSpPr>
          <p:sp>
            <p:nvSpPr>
              <p:cNvPr id="42" name="橢圓 41">
                <a:extLst>
                  <a:ext uri="{FF2B5EF4-FFF2-40B4-BE49-F238E27FC236}">
                    <a16:creationId xmlns:a16="http://schemas.microsoft.com/office/drawing/2014/main" id="{D15B8487-B450-4607-F22D-24A016F4EF5D}"/>
                  </a:ext>
                </a:extLst>
              </p:cNvPr>
              <p:cNvSpPr/>
              <p:nvPr/>
            </p:nvSpPr>
            <p:spPr>
              <a:xfrm>
                <a:off x="2577736" y="4484160"/>
                <a:ext cx="1759132" cy="1759132"/>
              </a:xfrm>
              <a:prstGeom prst="ellipse">
                <a:avLst/>
              </a:prstGeom>
              <a:noFill/>
              <a:ln w="76200">
                <a:solidFill>
                  <a:srgbClr val="4472C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43" name="橢圓 42">
                <a:extLst>
                  <a:ext uri="{FF2B5EF4-FFF2-40B4-BE49-F238E27FC236}">
                    <a16:creationId xmlns:a16="http://schemas.microsoft.com/office/drawing/2014/main" id="{0FC4F96E-B4F9-69A6-5B30-CC0D57B33FC7}"/>
                  </a:ext>
                </a:extLst>
              </p:cNvPr>
              <p:cNvSpPr/>
              <p:nvPr/>
            </p:nvSpPr>
            <p:spPr>
              <a:xfrm>
                <a:off x="3052730" y="4079588"/>
                <a:ext cx="809143" cy="809143"/>
              </a:xfrm>
              <a:prstGeom prst="ellipse">
                <a:avLst/>
              </a:prstGeom>
              <a:solidFill>
                <a:schemeClr val="bg1"/>
              </a:solidFill>
              <a:ln w="762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44" name="文字方塊 43">
                <a:extLst>
                  <a:ext uri="{FF2B5EF4-FFF2-40B4-BE49-F238E27FC236}">
                    <a16:creationId xmlns:a16="http://schemas.microsoft.com/office/drawing/2014/main" id="{D2780469-7DA5-FD63-998A-A094779714CC}"/>
                  </a:ext>
                </a:extLst>
              </p:cNvPr>
              <p:cNvSpPr txBox="1"/>
              <p:nvPr/>
            </p:nvSpPr>
            <p:spPr>
              <a:xfrm>
                <a:off x="2638008" y="4717395"/>
                <a:ext cx="1638590" cy="1292662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algn="ctr"/>
                <a:r>
                  <a:rPr lang="zh-TW" altLang="en-US" b="1" dirty="0">
                    <a:solidFill>
                      <a:schemeClr val="bg1"/>
                    </a:solidFill>
                    <a:highlight>
                      <a:srgbClr val="4472C4"/>
                    </a:highlight>
                  </a:rPr>
                  <a:t>益菌營養源</a:t>
                </a:r>
                <a:endParaRPr lang="en-US" altLang="zh-TW" b="1" dirty="0">
                  <a:solidFill>
                    <a:schemeClr val="bg1"/>
                  </a:solidFill>
                  <a:highlight>
                    <a:srgbClr val="4472C4"/>
                  </a:highlight>
                </a:endParaRPr>
              </a:p>
              <a:p>
                <a:pPr algn="ctr"/>
                <a:r>
                  <a:rPr lang="zh-TW" altLang="en-US" sz="2000" b="1" dirty="0">
                    <a:solidFill>
                      <a:schemeClr val="accent2">
                        <a:lumMod val="50000"/>
                      </a:schemeClr>
                    </a:solidFill>
                  </a:rPr>
                  <a:t>異麥芽寡糖</a:t>
                </a:r>
                <a:r>
                  <a:rPr lang="en-US" altLang="zh-TW" sz="2000" b="1" dirty="0">
                    <a:solidFill>
                      <a:schemeClr val="accent2">
                        <a:lumMod val="50000"/>
                      </a:schemeClr>
                    </a:solidFill>
                  </a:rPr>
                  <a:t>+</a:t>
                </a:r>
              </a:p>
              <a:p>
                <a:pPr algn="ctr"/>
                <a:r>
                  <a:rPr lang="zh-TW" altLang="en-US" sz="2000" b="1" dirty="0">
                    <a:solidFill>
                      <a:schemeClr val="accent2">
                        <a:lumMod val="50000"/>
                      </a:schemeClr>
                    </a:solidFill>
                  </a:rPr>
                  <a:t>菊</a:t>
                </a:r>
                <a:r>
                  <a:rPr lang="zh-TW" altLang="zh-TW" sz="2000" b="1" dirty="0">
                    <a:solidFill>
                      <a:schemeClr val="accent2">
                        <a:lumMod val="50000"/>
                      </a:schemeClr>
                    </a:solidFill>
                  </a:rPr>
                  <a:t>苣</a:t>
                </a:r>
                <a:r>
                  <a:rPr lang="zh-TW" altLang="en-US" sz="2000" b="1" dirty="0">
                    <a:solidFill>
                      <a:schemeClr val="accent2">
                        <a:lumMod val="50000"/>
                      </a:schemeClr>
                    </a:solidFill>
                  </a:rPr>
                  <a:t>纖維</a:t>
                </a:r>
                <a:r>
                  <a:rPr lang="en-US" altLang="zh-TW" sz="2000" b="1" dirty="0">
                    <a:solidFill>
                      <a:schemeClr val="accent2">
                        <a:lumMod val="50000"/>
                      </a:schemeClr>
                    </a:solidFill>
                  </a:rPr>
                  <a:t>+</a:t>
                </a:r>
              </a:p>
              <a:p>
                <a:pPr algn="ctr"/>
                <a:r>
                  <a:rPr lang="zh-TW" altLang="en-US" sz="2000" b="1" dirty="0">
                    <a:solidFill>
                      <a:schemeClr val="accent2">
                        <a:lumMod val="50000"/>
                      </a:schemeClr>
                    </a:solidFill>
                  </a:rPr>
                  <a:t>乳糖醇</a:t>
                </a:r>
              </a:p>
            </p:txBody>
          </p:sp>
          <p:sp>
            <p:nvSpPr>
              <p:cNvPr id="45" name="文字方塊 44">
                <a:extLst>
                  <a:ext uri="{FF2B5EF4-FFF2-40B4-BE49-F238E27FC236}">
                    <a16:creationId xmlns:a16="http://schemas.microsoft.com/office/drawing/2014/main" id="{67D38743-299E-7492-5DB9-D71630973338}"/>
                  </a:ext>
                </a:extLst>
              </p:cNvPr>
              <p:cNvSpPr txBox="1"/>
              <p:nvPr/>
            </p:nvSpPr>
            <p:spPr>
              <a:xfrm>
                <a:off x="2577722" y="2574860"/>
                <a:ext cx="1757740" cy="15364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buClr>
                    <a:schemeClr val="accent1">
                      <a:lumMod val="50000"/>
                    </a:schemeClr>
                  </a:buClr>
                </a:pPr>
                <a:endParaRPr lang="en-US" altLang="zh-TW" sz="1200" b="1" dirty="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  <a:p>
                <a:pPr algn="just">
                  <a:lnSpc>
                    <a:spcPts val="2000"/>
                  </a:lnSpc>
                  <a:buClr>
                    <a:schemeClr val="accent1">
                      <a:lumMod val="50000"/>
                    </a:schemeClr>
                  </a:buClr>
                </a:pPr>
                <a:r>
                  <a:rPr lang="zh-TW" altLang="en-US" sz="140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皆可作為營養源被腸內益生菌利用，可改善腸道菌叢，促使腸道健康，排便順暢。</a:t>
                </a:r>
              </a:p>
            </p:txBody>
          </p:sp>
        </p:grpSp>
        <p:cxnSp>
          <p:nvCxnSpPr>
            <p:cNvPr id="39" name="直線接點 38">
              <a:extLst>
                <a:ext uri="{FF2B5EF4-FFF2-40B4-BE49-F238E27FC236}">
                  <a16:creationId xmlns:a16="http://schemas.microsoft.com/office/drawing/2014/main" id="{A3955C1D-AC74-BCC1-8398-4026D5E294E1}"/>
                </a:ext>
              </a:extLst>
            </p:cNvPr>
            <p:cNvCxnSpPr>
              <a:cxnSpLocks/>
            </p:cNvCxnSpPr>
            <p:nvPr/>
          </p:nvCxnSpPr>
          <p:spPr>
            <a:xfrm>
              <a:off x="3194760" y="2557206"/>
              <a:ext cx="0" cy="1971675"/>
            </a:xfrm>
            <a:prstGeom prst="line">
              <a:avLst/>
            </a:prstGeom>
            <a:ln w="19050">
              <a:solidFill>
                <a:srgbClr val="4472C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線接點 39">
              <a:extLst>
                <a:ext uri="{FF2B5EF4-FFF2-40B4-BE49-F238E27FC236}">
                  <a16:creationId xmlns:a16="http://schemas.microsoft.com/office/drawing/2014/main" id="{2E2B86FA-D3BA-9CE1-4CD6-4699AE8185A4}"/>
                </a:ext>
              </a:extLst>
            </p:cNvPr>
            <p:cNvCxnSpPr>
              <a:cxnSpLocks/>
            </p:cNvCxnSpPr>
            <p:nvPr/>
          </p:nvCxnSpPr>
          <p:spPr>
            <a:xfrm>
              <a:off x="4953878" y="2562225"/>
              <a:ext cx="0" cy="1966656"/>
            </a:xfrm>
            <a:prstGeom prst="line">
              <a:avLst/>
            </a:prstGeom>
            <a:ln w="19050">
              <a:solidFill>
                <a:srgbClr val="4472C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直線接點 40">
              <a:extLst>
                <a:ext uri="{FF2B5EF4-FFF2-40B4-BE49-F238E27FC236}">
                  <a16:creationId xmlns:a16="http://schemas.microsoft.com/office/drawing/2014/main" id="{F3CF118A-BBBC-0674-B8B1-F73A8E88CAE2}"/>
                </a:ext>
              </a:extLst>
            </p:cNvPr>
            <p:cNvCxnSpPr>
              <a:cxnSpLocks/>
            </p:cNvCxnSpPr>
            <p:nvPr/>
          </p:nvCxnSpPr>
          <p:spPr>
            <a:xfrm>
              <a:off x="3194746" y="2557206"/>
              <a:ext cx="1757741" cy="0"/>
            </a:xfrm>
            <a:prstGeom prst="line">
              <a:avLst/>
            </a:prstGeom>
            <a:ln w="19050">
              <a:solidFill>
                <a:srgbClr val="4472C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" name="群組 45">
            <a:extLst>
              <a:ext uri="{FF2B5EF4-FFF2-40B4-BE49-F238E27FC236}">
                <a16:creationId xmlns:a16="http://schemas.microsoft.com/office/drawing/2014/main" id="{C8C38C21-2A3B-FE6C-C38A-F731DF52C965}"/>
              </a:ext>
            </a:extLst>
          </p:cNvPr>
          <p:cNvGrpSpPr/>
          <p:nvPr/>
        </p:nvGrpSpPr>
        <p:grpSpPr>
          <a:xfrm>
            <a:off x="8832120" y="2270631"/>
            <a:ext cx="1776548" cy="3663497"/>
            <a:chOff x="7238106" y="2574429"/>
            <a:chExt cx="1776548" cy="3663497"/>
          </a:xfrm>
        </p:grpSpPr>
        <p:grpSp>
          <p:nvGrpSpPr>
            <p:cNvPr id="47" name="群組 46">
              <a:extLst>
                <a:ext uri="{FF2B5EF4-FFF2-40B4-BE49-F238E27FC236}">
                  <a16:creationId xmlns:a16="http://schemas.microsoft.com/office/drawing/2014/main" id="{DB0EC7CE-E7A5-FA3F-86FF-B8AFD64FBEA0}"/>
                </a:ext>
              </a:extLst>
            </p:cNvPr>
            <p:cNvGrpSpPr/>
            <p:nvPr/>
          </p:nvGrpSpPr>
          <p:grpSpPr>
            <a:xfrm>
              <a:off x="7238118" y="2591048"/>
              <a:ext cx="1776536" cy="3646878"/>
              <a:chOff x="6975569" y="2539313"/>
              <a:chExt cx="1776536" cy="3646878"/>
            </a:xfrm>
          </p:grpSpPr>
          <p:grpSp>
            <p:nvGrpSpPr>
              <p:cNvPr id="51" name="群組 50">
                <a:extLst>
                  <a:ext uri="{FF2B5EF4-FFF2-40B4-BE49-F238E27FC236}">
                    <a16:creationId xmlns:a16="http://schemas.microsoft.com/office/drawing/2014/main" id="{7F592206-9423-799E-995E-C214DBD96CEF}"/>
                  </a:ext>
                </a:extLst>
              </p:cNvPr>
              <p:cNvGrpSpPr/>
              <p:nvPr/>
            </p:nvGrpSpPr>
            <p:grpSpPr>
              <a:xfrm>
                <a:off x="6975569" y="4022487"/>
                <a:ext cx="1759132" cy="2163704"/>
                <a:chOff x="6096000" y="4079588"/>
                <a:chExt cx="1759132" cy="2163704"/>
              </a:xfrm>
            </p:grpSpPr>
            <p:sp>
              <p:nvSpPr>
                <p:cNvPr id="53" name="橢圓 52">
                  <a:extLst>
                    <a:ext uri="{FF2B5EF4-FFF2-40B4-BE49-F238E27FC236}">
                      <a16:creationId xmlns:a16="http://schemas.microsoft.com/office/drawing/2014/main" id="{A91ED889-E785-83D7-545B-5610AC32FA94}"/>
                    </a:ext>
                  </a:extLst>
                </p:cNvPr>
                <p:cNvSpPr/>
                <p:nvPr/>
              </p:nvSpPr>
              <p:spPr>
                <a:xfrm>
                  <a:off x="6096000" y="4484160"/>
                  <a:ext cx="1759132" cy="1759132"/>
                </a:xfrm>
                <a:prstGeom prst="ellipse">
                  <a:avLst/>
                </a:prstGeom>
                <a:noFill/>
                <a:ln w="76200">
                  <a:solidFill>
                    <a:srgbClr val="ED7D3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54" name="橢圓 53">
                  <a:extLst>
                    <a:ext uri="{FF2B5EF4-FFF2-40B4-BE49-F238E27FC236}">
                      <a16:creationId xmlns:a16="http://schemas.microsoft.com/office/drawing/2014/main" id="{6E265BAE-8BA2-E93C-2304-99769FFCD4F3}"/>
                    </a:ext>
                  </a:extLst>
                </p:cNvPr>
                <p:cNvSpPr/>
                <p:nvPr/>
              </p:nvSpPr>
              <p:spPr>
                <a:xfrm>
                  <a:off x="6570994" y="4079588"/>
                  <a:ext cx="809143" cy="809143"/>
                </a:xfrm>
                <a:prstGeom prst="ellipse">
                  <a:avLst/>
                </a:prstGeom>
                <a:solidFill>
                  <a:schemeClr val="bg1"/>
                </a:solidFill>
                <a:ln w="762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55" name="文字方塊 54">
                  <a:extLst>
                    <a:ext uri="{FF2B5EF4-FFF2-40B4-BE49-F238E27FC236}">
                      <a16:creationId xmlns:a16="http://schemas.microsoft.com/office/drawing/2014/main" id="{13E168FE-2362-7F6D-9113-E1183C003D9B}"/>
                    </a:ext>
                  </a:extLst>
                </p:cNvPr>
                <p:cNvSpPr txBox="1"/>
                <p:nvPr/>
              </p:nvSpPr>
              <p:spPr>
                <a:xfrm>
                  <a:off x="6242031" y="5025171"/>
                  <a:ext cx="1467068" cy="677108"/>
                </a:xfrm>
                <a:prstGeom prst="rect">
                  <a:avLst/>
                </a:prstGeom>
                <a:noFill/>
              </p:spPr>
              <p:txBody>
                <a:bodyPr wrap="none" rtlCol="0" anchor="ctr">
                  <a:spAutoFit/>
                </a:bodyPr>
                <a:lstStyle/>
                <a:p>
                  <a:pPr algn="ctr"/>
                  <a:r>
                    <a:rPr lang="zh-TW" altLang="en-US" b="1" dirty="0">
                      <a:solidFill>
                        <a:schemeClr val="bg1"/>
                      </a:solidFill>
                      <a:highlight>
                        <a:srgbClr val="ED7D31"/>
                      </a:highlight>
                    </a:rPr>
                    <a:t>美肌保養</a:t>
                  </a:r>
                  <a:endParaRPr lang="en-US" altLang="zh-TW" b="1" dirty="0">
                    <a:solidFill>
                      <a:schemeClr val="bg1"/>
                    </a:solidFill>
                    <a:highlight>
                      <a:srgbClr val="ED7D31"/>
                    </a:highlight>
                  </a:endParaRPr>
                </a:p>
                <a:p>
                  <a:pPr algn="ctr"/>
                  <a:r>
                    <a:rPr lang="zh-TW" altLang="en-US" sz="2000" b="1" dirty="0">
                      <a:solidFill>
                        <a:srgbClr val="FF6600"/>
                      </a:solidFill>
                    </a:rPr>
                    <a:t>血橙萃取物</a:t>
                  </a:r>
                </a:p>
              </p:txBody>
            </p:sp>
          </p:grpSp>
          <p:sp>
            <p:nvSpPr>
              <p:cNvPr id="52" name="文字方塊 51">
                <a:extLst>
                  <a:ext uri="{FF2B5EF4-FFF2-40B4-BE49-F238E27FC236}">
                    <a16:creationId xmlns:a16="http://schemas.microsoft.com/office/drawing/2014/main" id="{777F879F-F15D-7835-10E5-4AFCADEDA63D}"/>
                  </a:ext>
                </a:extLst>
              </p:cNvPr>
              <p:cNvSpPr txBox="1"/>
              <p:nvPr/>
            </p:nvSpPr>
            <p:spPr>
              <a:xfrm>
                <a:off x="6985972" y="2539313"/>
                <a:ext cx="1766133" cy="16108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ts val="2000"/>
                  </a:lnSpc>
                  <a:buClr>
                    <a:schemeClr val="accent1">
                      <a:lumMod val="50000"/>
                    </a:schemeClr>
                  </a:buClr>
                </a:pPr>
                <a:r>
                  <a:rPr lang="zh-TW" altLang="en-US" sz="1400" dirty="0">
                    <a:effectLst/>
                    <a:latin typeface="Times New Roman" panose="02020603050405020304" pitchFamily="18" charset="0"/>
                    <a:ea typeface="微軟正黑體" panose="020B0604030504040204" pitchFamily="34" charset="-120"/>
                    <a:cs typeface="Times New Roman" panose="02020603050405020304" pitchFamily="18" charset="0"/>
                  </a:rPr>
                  <a:t>嚴選</a:t>
                </a:r>
                <a:r>
                  <a:rPr lang="zh-HK" altLang="zh-TW" sz="1400" dirty="0">
                    <a:effectLst/>
                    <a:latin typeface="Times New Roman" panose="02020603050405020304" pitchFamily="18" charset="0"/>
                    <a:ea typeface="微軟正黑體" panose="020B0604030504040204" pitchFamily="34" charset="-120"/>
                    <a:cs typeface="Times New Roman" panose="02020603050405020304" pitchFamily="18" charset="0"/>
                  </a:rPr>
                  <a:t>地中海西西里火山血橙</a:t>
                </a:r>
                <a:r>
                  <a:rPr lang="zh-TW" altLang="en-US" sz="1400" dirty="0">
                    <a:effectLst/>
                    <a:latin typeface="Times New Roman" panose="02020603050405020304" pitchFamily="18" charset="0"/>
                    <a:ea typeface="微軟正黑體" panose="020B0604030504040204" pitchFamily="34" charset="-120"/>
                    <a:cs typeface="Times New Roman" panose="02020603050405020304" pitchFamily="18" charset="0"/>
                  </a:rPr>
                  <a:t>精粹，具有</a:t>
                </a:r>
                <a:r>
                  <a:rPr lang="zh-HK" altLang="zh-TW" sz="1400" dirty="0">
                    <a:effectLst/>
                    <a:latin typeface="Times New Roman" panose="02020603050405020304" pitchFamily="18" charset="0"/>
                    <a:ea typeface="微軟正黑體" panose="020B0604030504040204" pitchFamily="34" charset="-120"/>
                    <a:cs typeface="Times New Roman" panose="02020603050405020304" pitchFamily="18" charset="0"/>
                  </a:rPr>
                  <a:t>臨床實驗</a:t>
                </a:r>
                <a:r>
                  <a:rPr lang="zh-TW" altLang="en-US" sz="1400" dirty="0">
                    <a:effectLst/>
                    <a:latin typeface="Times New Roman" panose="02020603050405020304" pitchFamily="18" charset="0"/>
                    <a:ea typeface="微軟正黑體" panose="020B0604030504040204" pitchFamily="34" charset="-120"/>
                    <a:cs typeface="Times New Roman" panose="02020603050405020304" pitchFamily="18" charset="0"/>
                  </a:rPr>
                  <a:t>佐證，</a:t>
                </a:r>
                <a:r>
                  <a:rPr lang="zh-TW" altLang="zh-TW" sz="1400" dirty="0">
                    <a:effectLst/>
                    <a:latin typeface="Times New Roman" panose="02020603050405020304" pitchFamily="18" charset="0"/>
                    <a:ea typeface="微軟正黑體" panose="020B0604030504040204" pitchFamily="34" charset="-120"/>
                    <a:cs typeface="Times New Roman" panose="02020603050405020304" pitchFamily="18" charset="0"/>
                  </a:rPr>
                  <a:t>美肌保養「保濕、緊緻、亮澤、淡斑、撫紋」一次到位。</a:t>
                </a:r>
                <a:endParaRPr lang="zh-TW" altLang="en-US" sz="1400" dirty="0"/>
              </a:p>
            </p:txBody>
          </p:sp>
        </p:grpSp>
        <p:cxnSp>
          <p:nvCxnSpPr>
            <p:cNvPr id="48" name="直線接點 47">
              <a:extLst>
                <a:ext uri="{FF2B5EF4-FFF2-40B4-BE49-F238E27FC236}">
                  <a16:creationId xmlns:a16="http://schemas.microsoft.com/office/drawing/2014/main" id="{63460EA9-3B54-864C-ED6A-1B1577F999F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238106" y="2574429"/>
              <a:ext cx="10404" cy="1951989"/>
            </a:xfrm>
            <a:prstGeom prst="line">
              <a:avLst/>
            </a:prstGeom>
            <a:ln w="19050">
              <a:solidFill>
                <a:srgbClr val="ED7D3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直線接點 48">
              <a:extLst>
                <a:ext uri="{FF2B5EF4-FFF2-40B4-BE49-F238E27FC236}">
                  <a16:creationId xmlns:a16="http://schemas.microsoft.com/office/drawing/2014/main" id="{8C6EA716-28BC-9A4E-06E2-7AAB98C0B28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997238" y="2574429"/>
              <a:ext cx="9012" cy="1951989"/>
            </a:xfrm>
            <a:prstGeom prst="line">
              <a:avLst/>
            </a:prstGeom>
            <a:ln w="19050">
              <a:solidFill>
                <a:srgbClr val="ED7D3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直線接點 49">
              <a:extLst>
                <a:ext uri="{FF2B5EF4-FFF2-40B4-BE49-F238E27FC236}">
                  <a16:creationId xmlns:a16="http://schemas.microsoft.com/office/drawing/2014/main" id="{2EECA69D-C411-03DC-9A37-325FFE7B3A4F}"/>
                </a:ext>
              </a:extLst>
            </p:cNvPr>
            <p:cNvCxnSpPr>
              <a:cxnSpLocks/>
            </p:cNvCxnSpPr>
            <p:nvPr/>
          </p:nvCxnSpPr>
          <p:spPr>
            <a:xfrm>
              <a:off x="7248509" y="2574429"/>
              <a:ext cx="1757741" cy="0"/>
            </a:xfrm>
            <a:prstGeom prst="line">
              <a:avLst/>
            </a:prstGeom>
            <a:ln w="19050">
              <a:solidFill>
                <a:srgbClr val="ED7D3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6" name="文字方塊 55">
            <a:extLst>
              <a:ext uri="{FF2B5EF4-FFF2-40B4-BE49-F238E27FC236}">
                <a16:creationId xmlns:a16="http://schemas.microsoft.com/office/drawing/2014/main" id="{52E919ED-E56E-9E66-5B43-4ABD8AAE70D5}"/>
              </a:ext>
            </a:extLst>
          </p:cNvPr>
          <p:cNvSpPr txBox="1"/>
          <p:nvPr/>
        </p:nvSpPr>
        <p:spPr>
          <a:xfrm>
            <a:off x="6835415" y="657238"/>
            <a:ext cx="135091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8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四重益生菌</a:t>
            </a:r>
            <a:endParaRPr lang="en-US" altLang="zh-TW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800080"/>
              </a:highligh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7" name="文字方塊 56">
            <a:extLst>
              <a:ext uri="{FF2B5EF4-FFF2-40B4-BE49-F238E27FC236}">
                <a16:creationId xmlns:a16="http://schemas.microsoft.com/office/drawing/2014/main" id="{D7BE93E0-BED8-FAF4-803F-4734B2DBCB53}"/>
              </a:ext>
            </a:extLst>
          </p:cNvPr>
          <p:cNvSpPr txBox="1"/>
          <p:nvPr/>
        </p:nvSpPr>
        <p:spPr>
          <a:xfrm>
            <a:off x="7959936" y="649765"/>
            <a:ext cx="14872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4472C4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益菌營養源</a:t>
            </a:r>
            <a:endParaRPr lang="en-US" altLang="zh-TW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4472C4"/>
              </a:highligh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8" name="文字方塊 57">
            <a:extLst>
              <a:ext uri="{FF2B5EF4-FFF2-40B4-BE49-F238E27FC236}">
                <a16:creationId xmlns:a16="http://schemas.microsoft.com/office/drawing/2014/main" id="{B849C2A7-175E-DC6D-77F9-62E4656281F3}"/>
              </a:ext>
            </a:extLst>
          </p:cNvPr>
          <p:cNvSpPr txBox="1"/>
          <p:nvPr/>
        </p:nvSpPr>
        <p:spPr>
          <a:xfrm>
            <a:off x="9234785" y="650521"/>
            <a:ext cx="136547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消化好幫手</a:t>
            </a:r>
            <a:endParaRPr lang="en-US" altLang="zh-TW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800000"/>
              </a:highligh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9" name="文字方塊 58">
            <a:extLst>
              <a:ext uri="{FF2B5EF4-FFF2-40B4-BE49-F238E27FC236}">
                <a16:creationId xmlns:a16="http://schemas.microsoft.com/office/drawing/2014/main" id="{734B12B2-B0FB-608A-F5CD-30B5BD9B0820}"/>
              </a:ext>
            </a:extLst>
          </p:cNvPr>
          <p:cNvSpPr txBox="1"/>
          <p:nvPr/>
        </p:nvSpPr>
        <p:spPr>
          <a:xfrm>
            <a:off x="10267206" y="633146"/>
            <a:ext cx="17591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ED7D31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吃出亮白肌</a:t>
            </a:r>
            <a:endParaRPr lang="en-US" altLang="zh-TW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ED7D31"/>
              </a:highligh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3444269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FD73E2E-52F8-A36F-BE67-EC4A300A55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6007" y="662290"/>
            <a:ext cx="10168128" cy="1179576"/>
          </a:xfrm>
        </p:spPr>
        <p:txBody>
          <a:bodyPr/>
          <a:lstStyle/>
          <a:p>
            <a:r>
              <a:rPr lang="en-US" altLang="zh-TW" b="1" dirty="0" err="1">
                <a:effectLst/>
                <a:latin typeface="微軟正黑體" panose="020B0604030504040204" pitchFamily="34" charset="-120"/>
                <a:cs typeface="新細明體" panose="02020500000000000000" pitchFamily="18" charset="-120"/>
              </a:rPr>
              <a:t>植物乳植桿菌</a:t>
            </a:r>
            <a:r>
              <a:rPr lang="en-US" altLang="zh-TW" b="1" dirty="0">
                <a:effectLst/>
                <a:latin typeface="Times New Roman" panose="02020603050405020304" pitchFamily="18" charset="0"/>
                <a:ea typeface="微軟正黑體" panose="020B0604030504040204" pitchFamily="34" charset="-120"/>
                <a:cs typeface="新細明體" panose="02020500000000000000" pitchFamily="18" charset="-120"/>
              </a:rPr>
              <a:t> </a:t>
            </a:r>
            <a:r>
              <a:rPr lang="en-US" altLang="zh-TW" sz="3600" b="1" i="1" dirty="0">
                <a:effectLst/>
                <a:latin typeface="Times New Roman" panose="02020603050405020304" pitchFamily="18" charset="0"/>
                <a:ea typeface="微軟正黑體" panose="020B0604030504040204" pitchFamily="34" charset="-120"/>
                <a:cs typeface="新細明體" panose="02020500000000000000" pitchFamily="18" charset="-120"/>
              </a:rPr>
              <a:t>Lactobacillus plantarum</a:t>
            </a:r>
            <a:r>
              <a:rPr lang="en-US" altLang="zh-TW" sz="3600" b="1" dirty="0">
                <a:effectLst/>
                <a:latin typeface="Times New Roman" panose="02020603050405020304" pitchFamily="18" charset="0"/>
                <a:ea typeface="微軟正黑體" panose="020B0604030504040204" pitchFamily="34" charset="-120"/>
                <a:cs typeface="新細明體" panose="02020500000000000000" pitchFamily="18" charset="-120"/>
              </a:rPr>
              <a:t> K21</a:t>
            </a:r>
            <a:endParaRPr lang="zh-TW" altLang="en-US" sz="3600" dirty="0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3710E16D-7C85-3F47-8E45-FB275F5B81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A5C87-DF58-40C8-B092-1DE63DB4547E}" type="slidenum">
              <a:rPr lang="en-US" altLang="zh-TW" smtClean="0"/>
              <a:pPr/>
              <a:t>15</a:t>
            </a:fld>
            <a:endParaRPr lang="zh-TW" altLang="en-US"/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51A2550B-E7DC-71F8-A62B-86A3F4DA7432}"/>
              </a:ext>
            </a:extLst>
          </p:cNvPr>
          <p:cNvSpPr txBox="1"/>
          <p:nvPr/>
        </p:nvSpPr>
        <p:spPr>
          <a:xfrm>
            <a:off x="1079912" y="1772816"/>
            <a:ext cx="993289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14304" indent="-714304">
              <a:defRPr/>
            </a:pPr>
            <a:r>
              <a:rPr lang="en-US" altLang="zh-TW" sz="1800" b="1" dirty="0"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※</a:t>
            </a:r>
            <a:r>
              <a:rPr lang="zh-TW" altLang="en-US" sz="1800" b="1" dirty="0"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 </a:t>
            </a:r>
            <a:r>
              <a:rPr lang="zh-TW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結果：</a:t>
            </a:r>
            <a:r>
              <a:rPr lang="zh-TW" altLang="zh-TW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食用高脂肪飲食的實驗小鼠餵食</a:t>
            </a:r>
            <a:r>
              <a:rPr lang="en-US" altLang="zh-TW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K21</a:t>
            </a:r>
            <a:r>
              <a:rPr lang="zh-TW" altLang="zh-TW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連續八週後，</a:t>
            </a:r>
            <a:r>
              <a:rPr lang="zh-TW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可</a:t>
            </a:r>
            <a:r>
              <a:rPr lang="zh-TW" altLang="en-US" sz="2400" b="1" dirty="0">
                <a:solidFill>
                  <a:srgbClr val="3366FF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增強腸道黏膜細胞屏障</a:t>
            </a:r>
            <a:r>
              <a:rPr lang="zh-TW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功能，</a:t>
            </a:r>
            <a:r>
              <a:rPr lang="zh-TW" altLang="en-US" sz="2000" b="1" dirty="0">
                <a:solidFill>
                  <a:srgbClr val="3366FF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增加腸道益菌</a:t>
            </a:r>
            <a:r>
              <a:rPr lang="en-US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(</a:t>
            </a:r>
            <a:r>
              <a:rPr lang="zh-TW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乳桿菌及雙歧桿菌</a:t>
            </a:r>
            <a:r>
              <a:rPr lang="en-US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)</a:t>
            </a:r>
            <a:r>
              <a:rPr lang="zh-TW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、</a:t>
            </a:r>
            <a:r>
              <a:rPr lang="zh-TW" altLang="en-US" sz="2000" b="1" dirty="0">
                <a:solidFill>
                  <a:srgbClr val="3366FF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減少腸道壞菌</a:t>
            </a:r>
            <a:r>
              <a:rPr lang="en-US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(</a:t>
            </a:r>
            <a:r>
              <a:rPr lang="zh-TW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例如產氣莢膜梭菌</a:t>
            </a:r>
            <a:r>
              <a:rPr lang="en-US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)</a:t>
            </a:r>
            <a:r>
              <a:rPr lang="zh-TW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含量。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D7F73353-35FA-3BA4-5F59-A0E5A92F9D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0933" y="2855274"/>
            <a:ext cx="4529138" cy="317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圖片 22">
            <a:extLst>
              <a:ext uri="{FF2B5EF4-FFF2-40B4-BE49-F238E27FC236}">
                <a16:creationId xmlns:a16="http://schemas.microsoft.com/office/drawing/2014/main" id="{CF946B8B-02CE-E9E9-ABD0-7BB0A981E8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9632" y="2855274"/>
            <a:ext cx="3942940" cy="3334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9C5DEA6D-AC21-0A0F-7002-3C99D07E7357}"/>
              </a:ext>
            </a:extLst>
          </p:cNvPr>
          <p:cNvSpPr txBox="1"/>
          <p:nvPr/>
        </p:nvSpPr>
        <p:spPr>
          <a:xfrm>
            <a:off x="422507" y="95557"/>
            <a:ext cx="172985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8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四重益生菌</a:t>
            </a:r>
            <a:endParaRPr lang="en-US" altLang="zh-TW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800080"/>
              </a:highligh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7517829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D2044E6-01EA-18B5-C628-CB0EC43A43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5587" y="600249"/>
            <a:ext cx="10168128" cy="1179576"/>
          </a:xfrm>
        </p:spPr>
        <p:txBody>
          <a:bodyPr>
            <a:normAutofit/>
          </a:bodyPr>
          <a:lstStyle/>
          <a:p>
            <a:r>
              <a:rPr lang="en-US" altLang="zh-TW" b="1" dirty="0" err="1">
                <a:effectLst/>
                <a:latin typeface="微軟正黑體" panose="020B0604030504040204" pitchFamily="34" charset="-120"/>
                <a:cs typeface="新細明體" panose="02020500000000000000" pitchFamily="18" charset="-120"/>
              </a:rPr>
              <a:t>植物乳植桿菌</a:t>
            </a:r>
            <a:r>
              <a:rPr lang="en-US" altLang="zh-TW" b="1" dirty="0">
                <a:effectLst/>
                <a:latin typeface="Times New Roman" panose="02020603050405020304" pitchFamily="18" charset="0"/>
                <a:ea typeface="微軟正黑體" panose="020B0604030504040204" pitchFamily="34" charset="-120"/>
                <a:cs typeface="新細明體" panose="02020500000000000000" pitchFamily="18" charset="-120"/>
              </a:rPr>
              <a:t> </a:t>
            </a:r>
            <a:r>
              <a:rPr lang="en-US" altLang="zh-TW" sz="3600" b="1" i="1" dirty="0">
                <a:effectLst/>
                <a:latin typeface="Times New Roman" panose="02020603050405020304" pitchFamily="18" charset="0"/>
                <a:ea typeface="微軟正黑體" panose="020B0604030504040204" pitchFamily="34" charset="-120"/>
                <a:cs typeface="新細明體" panose="02020500000000000000" pitchFamily="18" charset="-120"/>
              </a:rPr>
              <a:t>Lactobacillus plantarum</a:t>
            </a:r>
            <a:r>
              <a:rPr lang="en-US" altLang="zh-TW" sz="3600" b="1" dirty="0">
                <a:effectLst/>
                <a:latin typeface="Times New Roman" panose="02020603050405020304" pitchFamily="18" charset="0"/>
                <a:ea typeface="微軟正黑體" panose="020B0604030504040204" pitchFamily="34" charset="-120"/>
                <a:cs typeface="新細明體" panose="02020500000000000000" pitchFamily="18" charset="-120"/>
              </a:rPr>
              <a:t> K21</a:t>
            </a:r>
            <a:endParaRPr lang="zh-TW" altLang="en-US" sz="3600" dirty="0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20BCF57F-8467-553C-C052-4D8D08C6CA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A5C87-DF58-40C8-B092-1DE63DB4547E}" type="slidenum">
              <a:rPr lang="en-US" altLang="zh-TW" smtClean="0"/>
              <a:pPr/>
              <a:t>16</a:t>
            </a:fld>
            <a:endParaRPr lang="zh-TW" altLang="en-US"/>
          </a:p>
        </p:txBody>
      </p:sp>
      <p:pic>
        <p:nvPicPr>
          <p:cNvPr id="7" name="內容版面配置區 3" descr="K21-1.jpg">
            <a:extLst>
              <a:ext uri="{FF2B5EF4-FFF2-40B4-BE49-F238E27FC236}">
                <a16:creationId xmlns:a16="http://schemas.microsoft.com/office/drawing/2014/main" id="{137ABC48-CF0B-8275-CD5F-C3115867C9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4640" y="3030465"/>
            <a:ext cx="7302500" cy="2605087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448906E5-EEA4-48EF-84A1-176B9FA07133}"/>
              </a:ext>
            </a:extLst>
          </p:cNvPr>
          <p:cNvSpPr txBox="1"/>
          <p:nvPr/>
        </p:nvSpPr>
        <p:spPr>
          <a:xfrm>
            <a:off x="905587" y="1820003"/>
            <a:ext cx="956141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14304" indent="-714304">
              <a:defRPr/>
            </a:pPr>
            <a:r>
              <a:rPr lang="en-US" altLang="zh-TW" sz="1800" b="1" dirty="0"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※</a:t>
            </a:r>
            <a:r>
              <a:rPr lang="zh-TW" altLang="en-US" sz="1800" b="1" dirty="0"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 </a:t>
            </a:r>
            <a:r>
              <a:rPr lang="zh-TW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結果：</a:t>
            </a:r>
            <a:r>
              <a:rPr lang="zh-TW" altLang="zh-TW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食用高脂肪飲食的實驗</a:t>
            </a:r>
            <a:r>
              <a:rPr lang="zh-TW" altLang="zh-TW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小鼠餵食</a:t>
            </a:r>
            <a:r>
              <a:rPr lang="en-US" altLang="zh-TW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K21</a:t>
            </a:r>
            <a:r>
              <a:rPr lang="zh-TW" altLang="zh-TW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連續八週後，可以</a:t>
            </a:r>
            <a:r>
              <a:rPr lang="zh-TW" altLang="zh-TW" sz="2400" b="1" dirty="0">
                <a:solidFill>
                  <a:srgbClr val="3366FF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減少體重增加的幅度</a:t>
            </a:r>
            <a:r>
              <a:rPr lang="zh-TW" altLang="zh-TW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、</a:t>
            </a:r>
            <a:r>
              <a:rPr lang="zh-TW" altLang="zh-TW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副睪脂肪的堆積量</a:t>
            </a:r>
            <a:r>
              <a:rPr lang="zh-TW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，</a:t>
            </a:r>
            <a:r>
              <a:rPr lang="zh-TW" altLang="en-US" sz="2000" b="1" dirty="0">
                <a:solidFill>
                  <a:srgbClr val="3366FF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降低血中總膽固醇</a:t>
            </a:r>
            <a:r>
              <a:rPr lang="zh-TW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和</a:t>
            </a:r>
            <a:r>
              <a:rPr lang="zh-TW" altLang="en-US" sz="2000" b="1" dirty="0">
                <a:solidFill>
                  <a:srgbClr val="3366FF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三酸甘油酯濃度</a:t>
            </a:r>
            <a:r>
              <a:rPr lang="zh-TW" altLang="en-US" sz="2000" dirty="0"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。</a:t>
            </a:r>
          </a:p>
        </p:txBody>
      </p:sp>
      <p:pic>
        <p:nvPicPr>
          <p:cNvPr id="9" name="圖片 7" descr="K21 cholesterol.jpg">
            <a:extLst>
              <a:ext uri="{FF2B5EF4-FFF2-40B4-BE49-F238E27FC236}">
                <a16:creationId xmlns:a16="http://schemas.microsoft.com/office/drawing/2014/main" id="{A25B033B-9E7B-5F9F-6CBF-A7280CC5AA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7140" y="3110822"/>
            <a:ext cx="4268788" cy="272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群組 4">
            <a:extLst>
              <a:ext uri="{FF2B5EF4-FFF2-40B4-BE49-F238E27FC236}">
                <a16:creationId xmlns:a16="http://schemas.microsoft.com/office/drawing/2014/main" id="{A689C306-1B09-8129-9E20-48A7B0E51389}"/>
              </a:ext>
            </a:extLst>
          </p:cNvPr>
          <p:cNvGrpSpPr>
            <a:grpSpLocks/>
          </p:cNvGrpSpPr>
          <p:nvPr/>
        </p:nvGrpSpPr>
        <p:grpSpPr bwMode="auto">
          <a:xfrm>
            <a:off x="9452304" y="3534686"/>
            <a:ext cx="650875" cy="841375"/>
            <a:chOff x="9479582" y="3789040"/>
            <a:chExt cx="651215" cy="840991"/>
          </a:xfrm>
        </p:grpSpPr>
        <p:pic>
          <p:nvPicPr>
            <p:cNvPr id="11" name="Picture 9" descr="ãç®­é ­ãçåçæå°çµæ">
              <a:extLst>
                <a:ext uri="{FF2B5EF4-FFF2-40B4-BE49-F238E27FC236}">
                  <a16:creationId xmlns:a16="http://schemas.microsoft.com/office/drawing/2014/main" id="{8AE43AFE-4865-946B-CABD-D345DBBF14D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9512706" y="4199095"/>
              <a:ext cx="480951" cy="3809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文字方塊 1">
              <a:extLst>
                <a:ext uri="{FF2B5EF4-FFF2-40B4-BE49-F238E27FC236}">
                  <a16:creationId xmlns:a16="http://schemas.microsoft.com/office/drawing/2014/main" id="{D304A2F1-5486-36F1-3002-8FEE45AC6C6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479582" y="3789040"/>
              <a:ext cx="651215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kumimoji="0" lang="en-US" altLang="zh-TW" sz="1800" b="1" dirty="0">
                  <a:solidFill>
                    <a:srgbClr val="C00000"/>
                  </a:solidFill>
                </a:rPr>
                <a:t>12%</a:t>
              </a:r>
              <a:endParaRPr kumimoji="0" lang="zh-TW" altLang="en-US" sz="1800" b="1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13" name="群組 7">
            <a:extLst>
              <a:ext uri="{FF2B5EF4-FFF2-40B4-BE49-F238E27FC236}">
                <a16:creationId xmlns:a16="http://schemas.microsoft.com/office/drawing/2014/main" id="{A03D883B-E3E6-1B16-71B0-792BB2211D3A}"/>
              </a:ext>
            </a:extLst>
          </p:cNvPr>
          <p:cNvGrpSpPr>
            <a:grpSpLocks/>
          </p:cNvGrpSpPr>
          <p:nvPr/>
        </p:nvGrpSpPr>
        <p:grpSpPr bwMode="auto">
          <a:xfrm>
            <a:off x="11042978" y="4323672"/>
            <a:ext cx="652462" cy="839788"/>
            <a:chOff x="11135720" y="4599915"/>
            <a:chExt cx="651215" cy="840991"/>
          </a:xfrm>
        </p:grpSpPr>
        <p:pic>
          <p:nvPicPr>
            <p:cNvPr id="14" name="Picture 9" descr="ãç®­é ­ãçåçæå°çµæ">
              <a:extLst>
                <a:ext uri="{FF2B5EF4-FFF2-40B4-BE49-F238E27FC236}">
                  <a16:creationId xmlns:a16="http://schemas.microsoft.com/office/drawing/2014/main" id="{983FF16E-EA0C-5077-8F26-61A91C8A229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1168844" y="5009970"/>
              <a:ext cx="480951" cy="3809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文字方塊 12">
              <a:extLst>
                <a:ext uri="{FF2B5EF4-FFF2-40B4-BE49-F238E27FC236}">
                  <a16:creationId xmlns:a16="http://schemas.microsoft.com/office/drawing/2014/main" id="{ABFF025A-00FE-E4F4-C9B1-00E342BFB9E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135720" y="4599915"/>
              <a:ext cx="651215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kumimoji="0" lang="en-US" altLang="zh-TW" sz="1800" b="1">
                  <a:solidFill>
                    <a:srgbClr val="C00000"/>
                  </a:solidFill>
                </a:rPr>
                <a:t>30%</a:t>
              </a:r>
              <a:endParaRPr kumimoji="0" lang="zh-TW" altLang="en-US" sz="1800" b="1">
                <a:solidFill>
                  <a:srgbClr val="C00000"/>
                </a:solidFill>
              </a:endParaRPr>
            </a:p>
          </p:txBody>
        </p:sp>
      </p:grpSp>
      <p:sp>
        <p:nvSpPr>
          <p:cNvPr id="4" name="文字方塊 3">
            <a:extLst>
              <a:ext uri="{FF2B5EF4-FFF2-40B4-BE49-F238E27FC236}">
                <a16:creationId xmlns:a16="http://schemas.microsoft.com/office/drawing/2014/main" id="{38807D69-4D5D-D7FA-0B69-1D9F96B42573}"/>
              </a:ext>
            </a:extLst>
          </p:cNvPr>
          <p:cNvSpPr txBox="1"/>
          <p:nvPr/>
        </p:nvSpPr>
        <p:spPr>
          <a:xfrm>
            <a:off x="422507" y="95557"/>
            <a:ext cx="172985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8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四重益生菌</a:t>
            </a:r>
            <a:endParaRPr lang="en-US" altLang="zh-TW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800080"/>
              </a:highligh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3319792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6B78079-EA31-A6D5-F03F-59434BABE6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1936" y="572459"/>
            <a:ext cx="10168128" cy="1179576"/>
          </a:xfrm>
        </p:spPr>
        <p:txBody>
          <a:bodyPr>
            <a:noAutofit/>
          </a:bodyPr>
          <a:lstStyle/>
          <a:p>
            <a:r>
              <a:rPr lang="en-US" altLang="zh-TW" b="1" dirty="0" err="1">
                <a:effectLst/>
                <a:latin typeface="微軟正黑體" panose="020B0604030504040204" pitchFamily="34" charset="-120"/>
                <a:cs typeface="新細明體" panose="02020500000000000000" pitchFamily="18" charset="-120"/>
              </a:rPr>
              <a:t>瑞士乳酸桿菌</a:t>
            </a:r>
            <a:r>
              <a:rPr lang="zh-TW" altLang="en-US" b="1" dirty="0">
                <a:effectLst/>
                <a:latin typeface="微軟正黑體" panose="020B0604030504040204" pitchFamily="34" charset="-120"/>
                <a:cs typeface="新細明體" panose="02020500000000000000" pitchFamily="18" charset="-120"/>
              </a:rPr>
              <a:t> </a:t>
            </a:r>
            <a:r>
              <a:rPr lang="en-US" altLang="zh-TW" sz="3600" b="1" i="1" dirty="0">
                <a:effectLst/>
                <a:latin typeface="Times New Roman" panose="02020603050405020304" pitchFamily="18" charset="0"/>
                <a:ea typeface="微軟正黑體" panose="020B0604030504040204" pitchFamily="34" charset="-120"/>
                <a:cs typeface="新細明體" panose="02020500000000000000" pitchFamily="18" charset="-120"/>
              </a:rPr>
              <a:t>Lactobacillus </a:t>
            </a:r>
            <a:r>
              <a:rPr lang="en-US" altLang="zh-TW" sz="3600" b="1" i="1" dirty="0" err="1">
                <a:effectLst/>
                <a:latin typeface="Times New Roman" panose="02020603050405020304" pitchFamily="18" charset="0"/>
                <a:ea typeface="微軟正黑體" panose="020B0604030504040204" pitchFamily="34" charset="-120"/>
                <a:cs typeface="新細明體" panose="02020500000000000000" pitchFamily="18" charset="-120"/>
              </a:rPr>
              <a:t>helveticus</a:t>
            </a:r>
            <a:r>
              <a:rPr lang="en-US" altLang="zh-TW" sz="3600" b="1" dirty="0">
                <a:effectLst/>
                <a:latin typeface="Times New Roman" panose="02020603050405020304" pitchFamily="18" charset="0"/>
                <a:ea typeface="微軟正黑體" panose="020B0604030504040204" pitchFamily="34" charset="-120"/>
                <a:cs typeface="新細明體" panose="02020500000000000000" pitchFamily="18" charset="-120"/>
              </a:rPr>
              <a:t> </a:t>
            </a:r>
            <a:r>
              <a:rPr lang="en-US" altLang="zh-TW" sz="3600" b="1" dirty="0" err="1">
                <a:effectLst/>
                <a:latin typeface="Times New Roman" panose="02020603050405020304" pitchFamily="18" charset="0"/>
                <a:ea typeface="微軟正黑體" panose="020B0604030504040204" pitchFamily="34" charset="-120"/>
                <a:cs typeface="新細明體" panose="02020500000000000000" pitchFamily="18" charset="-120"/>
              </a:rPr>
              <a:t>Lafti</a:t>
            </a:r>
            <a:r>
              <a:rPr lang="en-US" altLang="zh-TW" sz="3600" b="1" dirty="0">
                <a:effectLst/>
                <a:latin typeface="Times New Roman" panose="02020603050405020304" pitchFamily="18" charset="0"/>
                <a:ea typeface="微軟正黑體" panose="020B0604030504040204" pitchFamily="34" charset="-120"/>
                <a:cs typeface="新細明體" panose="02020500000000000000" pitchFamily="18" charset="-120"/>
              </a:rPr>
              <a:t> L10</a:t>
            </a:r>
            <a:endParaRPr lang="zh-TW" altLang="en-US" sz="3600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04D850B4-68DB-9518-B1D1-B3A065F98B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6496" y="2044271"/>
            <a:ext cx="4914560" cy="2766879"/>
          </a:xfrm>
        </p:spPr>
        <p:txBody>
          <a:bodyPr>
            <a:noAutofit/>
          </a:bodyPr>
          <a:lstStyle/>
          <a:p>
            <a:pPr algn="l">
              <a:lnSpc>
                <a:spcPts val="2500"/>
              </a:lnSpc>
            </a:pPr>
            <a:r>
              <a:rPr lang="zh-TW" altLang="en-US" sz="2000" b="1" i="0" u="none" strike="noStrike" baseline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受試者</a:t>
            </a:r>
            <a:r>
              <a:rPr lang="zh-TW" altLang="en-US" sz="2000" b="0" i="0" u="none" strike="noStrike" baseline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r>
              <a:rPr lang="en-US" altLang="zh-TW" sz="2000" b="0" i="0" u="none" strike="noStrike" baseline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60 </a:t>
            </a:r>
            <a:r>
              <a:rPr lang="zh-TW" altLang="en-US" sz="2000" b="0" i="0" u="none" strike="noStrike" baseline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位成人</a:t>
            </a:r>
            <a:r>
              <a:rPr lang="en-US" altLang="zh-TW" sz="2000" b="0" i="0" u="none" strike="noStrike" baseline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  <a:cs typeface="Calibri" panose="020F0502020204030204" pitchFamily="34" charset="0"/>
              </a:rPr>
              <a:t>18~60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  <a:cs typeface="Calibri" panose="020F0502020204030204" pitchFamily="34" charset="0"/>
              </a:rPr>
              <a:t>歲</a:t>
            </a:r>
            <a:r>
              <a:rPr lang="en-US" altLang="zh-TW" sz="2000" b="0" i="0" u="none" strike="noStrike" baseline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en-US" altLang="zh-TW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l">
              <a:lnSpc>
                <a:spcPts val="2500"/>
              </a:lnSpc>
            </a:pPr>
            <a:r>
              <a:rPr lang="zh-TW" altLang="en-US" sz="2000" b="1" i="0" u="none" strike="noStrike" baseline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益生菌劑量</a:t>
            </a:r>
            <a:r>
              <a:rPr lang="zh-TW" altLang="en-US" sz="2000" b="0" i="0" u="none" strike="noStrike" baseline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r>
              <a:rPr lang="en-US" altLang="zh-TW" sz="2000" b="0" i="0" u="none" strike="noStrike" baseline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20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r>
              <a:rPr lang="en-US" altLang="zh-TW" sz="2000" i="0" u="none" strike="noStrike" baseline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x10</a:t>
            </a:r>
            <a:r>
              <a:rPr lang="en-US" altLang="zh-TW" sz="2000" i="0" u="none" strike="noStrike" baseline="30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9</a:t>
            </a:r>
            <a:r>
              <a:rPr lang="zh-TW" altLang="en-US" sz="2000" i="0" u="none" strike="noStrike" baseline="30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2000" i="0" u="none" strike="noStrike" baseline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CFU/day</a:t>
            </a:r>
          </a:p>
          <a:p>
            <a:pPr algn="l">
              <a:lnSpc>
                <a:spcPts val="2500"/>
              </a:lnSpc>
            </a:pP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介入時間：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週</a:t>
            </a:r>
            <a:endParaRPr lang="en-US" altLang="zh-TW" sz="2000" i="0" u="none" strike="noStrike" baseline="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lnSpc>
                <a:spcPts val="2500"/>
              </a:lnSpc>
              <a:buNone/>
            </a:pPr>
            <a:r>
              <a: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Calibri" panose="020F0502020204030204" pitchFamily="34" charset="0"/>
              </a:rPr>
              <a:t>※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Calibri" panose="020F0502020204030204" pitchFamily="34" charset="0"/>
              </a:rPr>
              <a:t> 結果：</a:t>
            </a:r>
            <a:r>
              <a:rPr lang="en-US" altLang="zh-TW" sz="2000" b="1" dirty="0" err="1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新細明體" panose="02020500000000000000" pitchFamily="18" charset="-120"/>
              </a:rPr>
              <a:t>Lafti</a:t>
            </a:r>
            <a:r>
              <a:rPr lang="en-US" altLang="zh-TW" sz="20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新細明體" panose="02020500000000000000" pitchFamily="18" charset="-120"/>
              </a:rPr>
              <a:t> L10</a:t>
            </a:r>
            <a:r>
              <a:rPr lang="zh-TW" altLang="en-US" sz="20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新細明體" panose="02020500000000000000" pitchFamily="18" charset="-120"/>
              </a:rPr>
              <a:t> </a:t>
            </a:r>
            <a:endParaRPr lang="en-US" altLang="zh-TW" sz="2000" b="1" dirty="0"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新細明體" panose="02020500000000000000" pitchFamily="18" charset="-120"/>
            </a:endParaRPr>
          </a:p>
          <a:p>
            <a:pPr marL="0" indent="0">
              <a:lnSpc>
                <a:spcPts val="2500"/>
              </a:lnSpc>
              <a:buNone/>
            </a:pPr>
            <a:br>
              <a:rPr lang="en-US" altLang="zh-TW" sz="20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新細明體" panose="02020500000000000000" pitchFamily="18" charset="-120"/>
              </a:rPr>
            </a:br>
            <a:r>
              <a:rPr lang="zh-TW" altLang="en-US" sz="2400" b="1" i="0" u="none" strike="noStrike" baseline="0" dirty="0">
                <a:solidFill>
                  <a:srgbClr val="FF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顯著</a:t>
            </a:r>
            <a:r>
              <a:rPr lang="zh-TW" altLang="en-US" sz="2400" b="1" dirty="0">
                <a:solidFill>
                  <a:srgbClr val="FF6600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降低整體腸胃不適</a:t>
            </a:r>
            <a:r>
              <a:rPr lang="zh-TW" altLang="en-US" sz="2400" b="1" i="0" u="none" strike="noStrike" baseline="0" dirty="0">
                <a:solidFill>
                  <a:srgbClr val="FF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症狀。</a:t>
            </a:r>
            <a:endParaRPr lang="zh-TW" altLang="en-US" sz="2400" b="1" dirty="0">
              <a:solidFill>
                <a:srgbClr val="FF66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zh-TW" altLang="en-US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CC78AA5D-0CA8-0475-0928-23A1F60B1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A5C87-DF58-40C8-B092-1DE63DB4547E}" type="slidenum">
              <a:rPr lang="en-US" altLang="zh-TW" smtClean="0"/>
              <a:pPr/>
              <a:t>17</a:t>
            </a:fld>
            <a:endParaRPr lang="zh-TW" altLang="en-US" dirty="0"/>
          </a:p>
        </p:txBody>
      </p:sp>
      <p:grpSp>
        <p:nvGrpSpPr>
          <p:cNvPr id="7" name="群組 6">
            <a:extLst>
              <a:ext uri="{FF2B5EF4-FFF2-40B4-BE49-F238E27FC236}">
                <a16:creationId xmlns:a16="http://schemas.microsoft.com/office/drawing/2014/main" id="{53073EC2-81DD-5472-5761-9AE34F5CB22E}"/>
              </a:ext>
            </a:extLst>
          </p:cNvPr>
          <p:cNvGrpSpPr/>
          <p:nvPr/>
        </p:nvGrpSpPr>
        <p:grpSpPr>
          <a:xfrm>
            <a:off x="5699936" y="1999278"/>
            <a:ext cx="6120194" cy="3772599"/>
            <a:chOff x="5018170" y="1829988"/>
            <a:chExt cx="6829425" cy="4256981"/>
          </a:xfrm>
        </p:grpSpPr>
        <p:pic>
          <p:nvPicPr>
            <p:cNvPr id="8" name="圖片 7">
              <a:extLst>
                <a:ext uri="{FF2B5EF4-FFF2-40B4-BE49-F238E27FC236}">
                  <a16:creationId xmlns:a16="http://schemas.microsoft.com/office/drawing/2014/main" id="{22271CDA-EA49-BACB-AA38-D55F4F0F385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018170" y="1829988"/>
              <a:ext cx="6829425" cy="3905250"/>
            </a:xfrm>
            <a:prstGeom prst="rect">
              <a:avLst/>
            </a:prstGeom>
          </p:spPr>
        </p:pic>
        <p:sp>
          <p:nvSpPr>
            <p:cNvPr id="9" name="文字方塊 8">
              <a:extLst>
                <a:ext uri="{FF2B5EF4-FFF2-40B4-BE49-F238E27FC236}">
                  <a16:creationId xmlns:a16="http://schemas.microsoft.com/office/drawing/2014/main" id="{80235DAC-B30B-391C-5E5B-A126AAE1950E}"/>
                </a:ext>
              </a:extLst>
            </p:cNvPr>
            <p:cNvSpPr txBox="1"/>
            <p:nvPr/>
          </p:nvSpPr>
          <p:spPr>
            <a:xfrm>
              <a:off x="5759778" y="5656082"/>
              <a:ext cx="989815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1100" b="1" dirty="0">
                  <a:solidFill>
                    <a:srgbClr val="014D63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偶發性不適之平均分數</a:t>
              </a:r>
            </a:p>
          </p:txBody>
        </p:sp>
        <p:sp>
          <p:nvSpPr>
            <p:cNvPr id="10" name="文字方塊 9">
              <a:extLst>
                <a:ext uri="{FF2B5EF4-FFF2-40B4-BE49-F238E27FC236}">
                  <a16:creationId xmlns:a16="http://schemas.microsoft.com/office/drawing/2014/main" id="{FA838809-30EA-ED90-5F04-1AC3FEF0076E}"/>
                </a:ext>
              </a:extLst>
            </p:cNvPr>
            <p:cNvSpPr txBox="1"/>
            <p:nvPr/>
          </p:nvSpPr>
          <p:spPr>
            <a:xfrm>
              <a:off x="7126664" y="5306142"/>
              <a:ext cx="49962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1100" b="1" dirty="0">
                  <a:solidFill>
                    <a:srgbClr val="014D63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腹瀉</a:t>
              </a:r>
            </a:p>
          </p:txBody>
        </p:sp>
        <p:sp>
          <p:nvSpPr>
            <p:cNvPr id="11" name="文字方塊 10">
              <a:extLst>
                <a:ext uri="{FF2B5EF4-FFF2-40B4-BE49-F238E27FC236}">
                  <a16:creationId xmlns:a16="http://schemas.microsoft.com/office/drawing/2014/main" id="{20E8E3E2-1831-3C48-9495-1690EA33875F}"/>
                </a:ext>
              </a:extLst>
            </p:cNvPr>
            <p:cNvSpPr txBox="1"/>
            <p:nvPr/>
          </p:nvSpPr>
          <p:spPr>
            <a:xfrm>
              <a:off x="8033208" y="5327927"/>
              <a:ext cx="49962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1100" b="1" dirty="0">
                  <a:solidFill>
                    <a:srgbClr val="014D63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便秘</a:t>
              </a:r>
            </a:p>
          </p:txBody>
        </p:sp>
        <p:sp>
          <p:nvSpPr>
            <p:cNvPr id="12" name="文字方塊 11">
              <a:extLst>
                <a:ext uri="{FF2B5EF4-FFF2-40B4-BE49-F238E27FC236}">
                  <a16:creationId xmlns:a16="http://schemas.microsoft.com/office/drawing/2014/main" id="{87341216-2CAF-4D69-330C-1BD942E7F773}"/>
                </a:ext>
              </a:extLst>
            </p:cNvPr>
            <p:cNvSpPr txBox="1"/>
            <p:nvPr/>
          </p:nvSpPr>
          <p:spPr>
            <a:xfrm>
              <a:off x="9052874" y="5320072"/>
              <a:ext cx="49962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1100" b="1" dirty="0">
                  <a:solidFill>
                    <a:srgbClr val="014D63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脹氣</a:t>
              </a:r>
            </a:p>
          </p:txBody>
        </p:sp>
        <p:sp>
          <p:nvSpPr>
            <p:cNvPr id="13" name="文字方塊 12">
              <a:extLst>
                <a:ext uri="{FF2B5EF4-FFF2-40B4-BE49-F238E27FC236}">
                  <a16:creationId xmlns:a16="http://schemas.microsoft.com/office/drawing/2014/main" id="{ADE86BCC-86F7-173C-B052-047906C4995A}"/>
                </a:ext>
              </a:extLst>
            </p:cNvPr>
            <p:cNvSpPr txBox="1"/>
            <p:nvPr/>
          </p:nvSpPr>
          <p:spPr>
            <a:xfrm>
              <a:off x="9987698" y="5322097"/>
              <a:ext cx="49962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1100" b="1" dirty="0">
                  <a:solidFill>
                    <a:srgbClr val="014D63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腹脹</a:t>
              </a:r>
            </a:p>
          </p:txBody>
        </p:sp>
        <p:sp>
          <p:nvSpPr>
            <p:cNvPr id="14" name="文字方塊 13">
              <a:extLst>
                <a:ext uri="{FF2B5EF4-FFF2-40B4-BE49-F238E27FC236}">
                  <a16:creationId xmlns:a16="http://schemas.microsoft.com/office/drawing/2014/main" id="{445E8948-3AB6-4279-4ED3-D4A6582B6414}"/>
                </a:ext>
              </a:extLst>
            </p:cNvPr>
            <p:cNvSpPr txBox="1"/>
            <p:nvPr/>
          </p:nvSpPr>
          <p:spPr>
            <a:xfrm>
              <a:off x="10765411" y="5626232"/>
              <a:ext cx="86726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1100" b="1" dirty="0">
                  <a:solidFill>
                    <a:srgbClr val="014D63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腹部抽痛</a:t>
              </a:r>
            </a:p>
          </p:txBody>
        </p:sp>
      </p:grpSp>
      <p:sp>
        <p:nvSpPr>
          <p:cNvPr id="4" name="文字方塊 3">
            <a:extLst>
              <a:ext uri="{FF2B5EF4-FFF2-40B4-BE49-F238E27FC236}">
                <a16:creationId xmlns:a16="http://schemas.microsoft.com/office/drawing/2014/main" id="{4B9EC6E5-D36E-78BB-6963-C525BC1874A8}"/>
              </a:ext>
            </a:extLst>
          </p:cNvPr>
          <p:cNvSpPr txBox="1"/>
          <p:nvPr/>
        </p:nvSpPr>
        <p:spPr>
          <a:xfrm>
            <a:off x="422507" y="95557"/>
            <a:ext cx="172985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8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四重益生菌</a:t>
            </a:r>
            <a:endParaRPr lang="en-US" altLang="zh-TW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800080"/>
              </a:highligh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378348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AF690D3-AD8C-C156-2D71-B510C1573F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0618" y="521391"/>
            <a:ext cx="10168128" cy="1179576"/>
          </a:xfrm>
        </p:spPr>
        <p:txBody>
          <a:bodyPr>
            <a:normAutofit fontScale="90000"/>
          </a:bodyPr>
          <a:lstStyle/>
          <a:p>
            <a:r>
              <a:rPr lang="en-US" altLang="zh-TW" b="1" dirty="0" err="1">
                <a:effectLst/>
                <a:latin typeface="微軟正黑體" panose="020B0604030504040204" pitchFamily="34" charset="-120"/>
                <a:cs typeface="新細明體" panose="02020500000000000000" pitchFamily="18" charset="-120"/>
              </a:rPr>
              <a:t>瑞士乳酸桿菌</a:t>
            </a:r>
            <a:r>
              <a:rPr lang="zh-TW" altLang="en-US" b="1" dirty="0">
                <a:effectLst/>
                <a:latin typeface="微軟正黑體" panose="020B0604030504040204" pitchFamily="34" charset="-120"/>
                <a:cs typeface="新細明體" panose="02020500000000000000" pitchFamily="18" charset="-120"/>
              </a:rPr>
              <a:t> </a:t>
            </a:r>
            <a:r>
              <a:rPr lang="en-US" altLang="zh-TW" sz="4000" b="1" i="1" dirty="0">
                <a:effectLst/>
                <a:latin typeface="Times New Roman" panose="02020603050405020304" pitchFamily="18" charset="0"/>
                <a:ea typeface="微軟正黑體" panose="020B0604030504040204" pitchFamily="34" charset="-120"/>
                <a:cs typeface="新細明體" panose="02020500000000000000" pitchFamily="18" charset="-120"/>
              </a:rPr>
              <a:t>Lactobacillus </a:t>
            </a:r>
            <a:r>
              <a:rPr lang="en-US" altLang="zh-TW" sz="4000" b="1" i="1" dirty="0" err="1">
                <a:effectLst/>
                <a:latin typeface="Times New Roman" panose="02020603050405020304" pitchFamily="18" charset="0"/>
                <a:ea typeface="微軟正黑體" panose="020B0604030504040204" pitchFamily="34" charset="-120"/>
                <a:cs typeface="新細明體" panose="02020500000000000000" pitchFamily="18" charset="-120"/>
              </a:rPr>
              <a:t>helveticus</a:t>
            </a:r>
            <a:r>
              <a:rPr lang="en-US" altLang="zh-TW" sz="4000" b="1" dirty="0">
                <a:effectLst/>
                <a:latin typeface="Times New Roman" panose="02020603050405020304" pitchFamily="18" charset="0"/>
                <a:ea typeface="微軟正黑體" panose="020B0604030504040204" pitchFamily="34" charset="-120"/>
                <a:cs typeface="新細明體" panose="02020500000000000000" pitchFamily="18" charset="-120"/>
              </a:rPr>
              <a:t> </a:t>
            </a:r>
            <a:r>
              <a:rPr lang="en-US" altLang="zh-TW" sz="4000" b="1" dirty="0" err="1">
                <a:effectLst/>
                <a:latin typeface="Times New Roman" panose="02020603050405020304" pitchFamily="18" charset="0"/>
                <a:ea typeface="微軟正黑體" panose="020B0604030504040204" pitchFamily="34" charset="-120"/>
                <a:cs typeface="新細明體" panose="02020500000000000000" pitchFamily="18" charset="-120"/>
              </a:rPr>
              <a:t>Lafti</a:t>
            </a:r>
            <a:r>
              <a:rPr lang="en-US" altLang="zh-TW" sz="4000" b="1" dirty="0">
                <a:effectLst/>
                <a:latin typeface="Times New Roman" panose="02020603050405020304" pitchFamily="18" charset="0"/>
                <a:ea typeface="微軟正黑體" panose="020B0604030504040204" pitchFamily="34" charset="-120"/>
                <a:cs typeface="新細明體" panose="02020500000000000000" pitchFamily="18" charset="-120"/>
              </a:rPr>
              <a:t> L10</a:t>
            </a:r>
            <a:endParaRPr lang="zh-TW" altLang="en-US" dirty="0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9644DB36-6500-A651-0F1A-4C9125E98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A5C87-DF58-40C8-B092-1DE63DB4547E}" type="slidenum">
              <a:rPr lang="en-US" altLang="zh-TW" smtClean="0"/>
              <a:pPr/>
              <a:t>18</a:t>
            </a:fld>
            <a:endParaRPr lang="zh-TW" altLang="en-US"/>
          </a:p>
        </p:txBody>
      </p:sp>
      <p:sp>
        <p:nvSpPr>
          <p:cNvPr id="7" name="內容版面配置區 6">
            <a:extLst>
              <a:ext uri="{FF2B5EF4-FFF2-40B4-BE49-F238E27FC236}">
                <a16:creationId xmlns:a16="http://schemas.microsoft.com/office/drawing/2014/main" id="{2C2A84DE-66E6-6DF6-39B8-2B356137808A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513017" y="4513250"/>
            <a:ext cx="5431665" cy="10397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ts val="2500"/>
              </a:lnSpc>
              <a:buNone/>
            </a:pPr>
            <a:r>
              <a:rPr lang="en-US" altLang="zh-TW" sz="2000" b="1" dirty="0"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※</a:t>
            </a:r>
            <a:r>
              <a:rPr lang="zh-TW" altLang="en-US" sz="2000" b="1" dirty="0"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 結果：</a:t>
            </a:r>
            <a:r>
              <a:rPr lang="zh-TW" altLang="zh-TW" sz="2000" b="1" kern="100" dirty="0">
                <a:effectLst/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瑞士乳酸桿菌</a:t>
            </a:r>
            <a:r>
              <a:rPr lang="en-US" altLang="zh-TW" sz="2000" b="1" kern="100" dirty="0">
                <a:effectLst/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 </a:t>
            </a:r>
            <a:r>
              <a:rPr lang="en-US" altLang="zh-TW" sz="2000" b="1" i="1" kern="100" dirty="0">
                <a:effectLst/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Lactobacillus </a:t>
            </a:r>
            <a:r>
              <a:rPr lang="en-US" altLang="zh-TW" sz="2000" b="1" i="1" kern="100" dirty="0" err="1">
                <a:effectLst/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helveticus</a:t>
            </a:r>
            <a:r>
              <a:rPr lang="en-US" altLang="zh-TW" sz="2000" b="1" kern="100" dirty="0">
                <a:effectLst/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 </a:t>
            </a:r>
            <a:r>
              <a:rPr lang="en-US" altLang="zh-TW" sz="2000" b="1" kern="100" dirty="0" err="1">
                <a:effectLst/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Lafti</a:t>
            </a:r>
            <a:r>
              <a:rPr lang="en-US" altLang="zh-TW" sz="2000" b="1" kern="100" dirty="0">
                <a:effectLst/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 L10 </a:t>
            </a:r>
            <a:r>
              <a:rPr lang="zh-TW" altLang="zh-TW" sz="2000" kern="100" dirty="0">
                <a:effectLst/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動物實驗顯示能有效</a:t>
            </a:r>
            <a:r>
              <a:rPr lang="zh-TW" altLang="zh-TW" sz="2000" b="1" dirty="0">
                <a:solidFill>
                  <a:srgbClr val="003300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大幅降低陰道感染</a:t>
            </a:r>
            <a:r>
              <a:rPr lang="zh-TW" altLang="zh-TW" sz="2000" kern="100" dirty="0">
                <a:effectLst/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的</a:t>
            </a:r>
            <a:r>
              <a:rPr lang="zh-TW" altLang="zh-TW" sz="2000" b="1" dirty="0">
                <a:solidFill>
                  <a:srgbClr val="003300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白色念珠菌</a:t>
            </a:r>
            <a:r>
              <a:rPr lang="en-US" altLang="zh-TW" sz="2000" b="1" dirty="0">
                <a:solidFill>
                  <a:srgbClr val="003300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 </a:t>
            </a:r>
            <a:r>
              <a:rPr lang="en-US" altLang="zh-TW" sz="2000" b="1" i="1" dirty="0">
                <a:solidFill>
                  <a:srgbClr val="003300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Candida albicans </a:t>
            </a:r>
            <a:r>
              <a:rPr lang="zh-TW" altLang="zh-TW" sz="2000" kern="100" dirty="0">
                <a:effectLst/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數量。</a:t>
            </a:r>
            <a:endParaRPr lang="en-US" altLang="zh-TW" sz="2000" kern="100" dirty="0">
              <a:effectLst/>
              <a:latin typeface="Calibri" panose="020F0502020204030204" pitchFamily="34" charset="0"/>
              <a:ea typeface="微軟正黑體" panose="020B0604030504040204" pitchFamily="34" charset="-120"/>
              <a:cs typeface="Calibri" panose="020F0502020204030204" pitchFamily="34" charset="0"/>
            </a:endParaRPr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E711C58C-742B-15A8-289A-54A900EE17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3410" y="1870765"/>
            <a:ext cx="6162639" cy="3798887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9898BE26-AC78-A1F0-E93B-E2E40F0395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951" y="2262462"/>
            <a:ext cx="902435" cy="753372"/>
          </a:xfrm>
          <a:prstGeom prst="rect">
            <a:avLst/>
          </a:prstGeom>
        </p:spPr>
      </p:pic>
      <p:grpSp>
        <p:nvGrpSpPr>
          <p:cNvPr id="57" name="群組 56">
            <a:extLst>
              <a:ext uri="{FF2B5EF4-FFF2-40B4-BE49-F238E27FC236}">
                <a16:creationId xmlns:a16="http://schemas.microsoft.com/office/drawing/2014/main" id="{146666BA-AF2B-E7A4-C057-59354C130C74}"/>
              </a:ext>
            </a:extLst>
          </p:cNvPr>
          <p:cNvGrpSpPr/>
          <p:nvPr/>
        </p:nvGrpSpPr>
        <p:grpSpPr>
          <a:xfrm>
            <a:off x="770878" y="1891906"/>
            <a:ext cx="5325122" cy="2122912"/>
            <a:chOff x="819050" y="1859444"/>
            <a:chExt cx="5325122" cy="2122912"/>
          </a:xfrm>
        </p:grpSpPr>
        <p:cxnSp>
          <p:nvCxnSpPr>
            <p:cNvPr id="20" name="直線單箭頭接點 19">
              <a:extLst>
                <a:ext uri="{FF2B5EF4-FFF2-40B4-BE49-F238E27FC236}">
                  <a16:creationId xmlns:a16="http://schemas.microsoft.com/office/drawing/2014/main" id="{0F61FA6D-0725-0AE1-664D-EF7B1ECDE9B9}"/>
                </a:ext>
              </a:extLst>
            </p:cNvPr>
            <p:cNvCxnSpPr>
              <a:cxnSpLocks/>
            </p:cNvCxnSpPr>
            <p:nvPr/>
          </p:nvCxnSpPr>
          <p:spPr>
            <a:xfrm>
              <a:off x="1323020" y="2840750"/>
              <a:ext cx="4219982" cy="0"/>
            </a:xfrm>
            <a:prstGeom prst="straightConnector1">
              <a:avLst/>
            </a:prstGeom>
            <a:ln w="254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22" name="文字方塊 21">
              <a:extLst>
                <a:ext uri="{FF2B5EF4-FFF2-40B4-BE49-F238E27FC236}">
                  <a16:creationId xmlns:a16="http://schemas.microsoft.com/office/drawing/2014/main" id="{81EE5B09-F9EE-E124-FCBC-EB605058C28F}"/>
                </a:ext>
              </a:extLst>
            </p:cNvPr>
            <p:cNvSpPr txBox="1"/>
            <p:nvPr/>
          </p:nvSpPr>
          <p:spPr>
            <a:xfrm>
              <a:off x="4165633" y="2480872"/>
              <a:ext cx="1431630" cy="29238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TW" altLang="en-US" sz="1300" b="1" i="0" u="none" strike="noStrike" baseline="0" dirty="0">
                  <a:latin typeface="Calibri" panose="020F0502020204030204" pitchFamily="34" charset="0"/>
                  <a:ea typeface="微軟正黑體" panose="020B0604030504040204" pitchFamily="34" charset="-120"/>
                  <a:cs typeface="Calibri" panose="020F0502020204030204" pitchFamily="34" charset="0"/>
                </a:rPr>
                <a:t> </a:t>
              </a:r>
              <a:r>
                <a:rPr lang="en-US" altLang="zh-TW" sz="1300" b="1" i="0" u="none" strike="noStrike" baseline="0" dirty="0">
                  <a:latin typeface="Calibri" panose="020F0502020204030204" pitchFamily="34" charset="0"/>
                  <a:ea typeface="微軟正黑體" panose="020B0604030504040204" pitchFamily="34" charset="-120"/>
                  <a:cs typeface="Calibri" panose="020F0502020204030204" pitchFamily="34" charset="0"/>
                </a:rPr>
                <a:t>Control: </a:t>
              </a:r>
              <a:r>
                <a:rPr lang="en-US" altLang="zh-TW" sz="1300" b="1" dirty="0">
                  <a:latin typeface="Calibri" panose="020F0502020204030204" pitchFamily="34" charset="0"/>
                  <a:ea typeface="微軟正黑體" panose="020B0604030504040204" pitchFamily="34" charset="-120"/>
                  <a:cs typeface="Calibri" panose="020F0502020204030204" pitchFamily="34" charset="0"/>
                </a:rPr>
                <a:t>Saline</a:t>
              </a:r>
              <a:r>
                <a:rPr lang="zh-TW" altLang="en-US" sz="1300" b="1" i="0" u="none" strike="noStrike" baseline="0" dirty="0">
                  <a:latin typeface="Calibri" panose="020F0502020204030204" pitchFamily="34" charset="0"/>
                  <a:ea typeface="微軟正黑體" panose="020B0604030504040204" pitchFamily="34" charset="-120"/>
                  <a:cs typeface="Calibri" panose="020F0502020204030204" pitchFamily="34" charset="0"/>
                </a:rPr>
                <a:t>  </a:t>
              </a:r>
              <a:endParaRPr lang="zh-TW" altLang="en-US" sz="1300" b="1" dirty="0"/>
            </a:p>
          </p:txBody>
        </p:sp>
        <p:grpSp>
          <p:nvGrpSpPr>
            <p:cNvPr id="55" name="群組 54">
              <a:extLst>
                <a:ext uri="{FF2B5EF4-FFF2-40B4-BE49-F238E27FC236}">
                  <a16:creationId xmlns:a16="http://schemas.microsoft.com/office/drawing/2014/main" id="{056BC063-4EBF-BF84-DE5E-02E678AD7542}"/>
                </a:ext>
              </a:extLst>
            </p:cNvPr>
            <p:cNvGrpSpPr/>
            <p:nvPr/>
          </p:nvGrpSpPr>
          <p:grpSpPr>
            <a:xfrm>
              <a:off x="819050" y="3285014"/>
              <a:ext cx="5118405" cy="697342"/>
              <a:chOff x="819050" y="3285014"/>
              <a:chExt cx="5118405" cy="697342"/>
            </a:xfrm>
          </p:grpSpPr>
          <p:cxnSp>
            <p:nvCxnSpPr>
              <p:cNvPr id="31" name="直線接點 30">
                <a:extLst>
                  <a:ext uri="{FF2B5EF4-FFF2-40B4-BE49-F238E27FC236}">
                    <a16:creationId xmlns:a16="http://schemas.microsoft.com/office/drawing/2014/main" id="{ECDF1E40-EE15-8D92-26AB-D73C6C2440EF}"/>
                  </a:ext>
                </a:extLst>
              </p:cNvPr>
              <p:cNvCxnSpPr/>
              <p:nvPr/>
            </p:nvCxnSpPr>
            <p:spPr>
              <a:xfrm>
                <a:off x="1319596" y="3495899"/>
                <a:ext cx="4176274" cy="0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2" name="直線接點 31">
                <a:extLst>
                  <a:ext uri="{FF2B5EF4-FFF2-40B4-BE49-F238E27FC236}">
                    <a16:creationId xmlns:a16="http://schemas.microsoft.com/office/drawing/2014/main" id="{614CDEDD-6027-83DF-EF54-60413DF6E6B7}"/>
                  </a:ext>
                </a:extLst>
              </p:cNvPr>
              <p:cNvCxnSpPr/>
              <p:nvPr/>
            </p:nvCxnSpPr>
            <p:spPr>
              <a:xfrm>
                <a:off x="1319596" y="3294251"/>
                <a:ext cx="0" cy="401825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3" name="直線接點 32">
                <a:extLst>
                  <a:ext uri="{FF2B5EF4-FFF2-40B4-BE49-F238E27FC236}">
                    <a16:creationId xmlns:a16="http://schemas.microsoft.com/office/drawing/2014/main" id="{6043B7D7-2C2E-5A9D-4E7F-A79A0FF60CCE}"/>
                  </a:ext>
                </a:extLst>
              </p:cNvPr>
              <p:cNvCxnSpPr/>
              <p:nvPr/>
            </p:nvCxnSpPr>
            <p:spPr>
              <a:xfrm>
                <a:off x="3466799" y="3286701"/>
                <a:ext cx="0" cy="401825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5" name="直線接點 34">
                <a:extLst>
                  <a:ext uri="{FF2B5EF4-FFF2-40B4-BE49-F238E27FC236}">
                    <a16:creationId xmlns:a16="http://schemas.microsoft.com/office/drawing/2014/main" id="{6A889F04-F9B9-BADC-BC39-C34F85D2FE6D}"/>
                  </a:ext>
                </a:extLst>
              </p:cNvPr>
              <p:cNvCxnSpPr/>
              <p:nvPr/>
            </p:nvCxnSpPr>
            <p:spPr>
              <a:xfrm>
                <a:off x="5495870" y="3302445"/>
                <a:ext cx="0" cy="401825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8" name="文字方塊 17">
                <a:extLst>
                  <a:ext uri="{FF2B5EF4-FFF2-40B4-BE49-F238E27FC236}">
                    <a16:creationId xmlns:a16="http://schemas.microsoft.com/office/drawing/2014/main" id="{3F4AE879-CD35-E9E7-D043-725B7093A941}"/>
                  </a:ext>
                </a:extLst>
              </p:cNvPr>
              <p:cNvSpPr txBox="1"/>
              <p:nvPr/>
            </p:nvSpPr>
            <p:spPr>
              <a:xfrm>
                <a:off x="819050" y="3689354"/>
                <a:ext cx="913675" cy="276999"/>
              </a:xfrm>
              <a:prstGeom prst="rect">
                <a:avLst/>
              </a:prstGeom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TW" sz="12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Day 0</a:t>
                </a:r>
                <a:endParaRPr lang="zh-TW" altLang="en-US" sz="1200" b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9" name="文字方塊 18">
                <a:extLst>
                  <a:ext uri="{FF2B5EF4-FFF2-40B4-BE49-F238E27FC236}">
                    <a16:creationId xmlns:a16="http://schemas.microsoft.com/office/drawing/2014/main" id="{346F785D-333A-9F25-C436-83066EB47547}"/>
                  </a:ext>
                </a:extLst>
              </p:cNvPr>
              <p:cNvSpPr txBox="1"/>
              <p:nvPr/>
            </p:nvSpPr>
            <p:spPr>
              <a:xfrm>
                <a:off x="4955455" y="3705357"/>
                <a:ext cx="982000" cy="276999"/>
              </a:xfrm>
              <a:prstGeom prst="rect">
                <a:avLst/>
              </a:prstGeom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TW" sz="1200" b="1" dirty="0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Day 14</a:t>
                </a:r>
                <a:endParaRPr lang="zh-TW" altLang="en-US" sz="12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6" name="文字方塊 35">
                <a:extLst>
                  <a:ext uri="{FF2B5EF4-FFF2-40B4-BE49-F238E27FC236}">
                    <a16:creationId xmlns:a16="http://schemas.microsoft.com/office/drawing/2014/main" id="{4A1A4260-D07F-4F5D-BD42-E6AA5A32F565}"/>
                  </a:ext>
                </a:extLst>
              </p:cNvPr>
              <p:cNvSpPr txBox="1"/>
              <p:nvPr/>
            </p:nvSpPr>
            <p:spPr>
              <a:xfrm>
                <a:off x="2976174" y="3686062"/>
                <a:ext cx="913675" cy="276999"/>
              </a:xfrm>
              <a:prstGeom prst="rect">
                <a:avLst/>
              </a:prstGeom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TW" sz="12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Day 7</a:t>
                </a:r>
                <a:endParaRPr lang="zh-TW" altLang="en-US" sz="1200" b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cxnSp>
            <p:nvCxnSpPr>
              <p:cNvPr id="37" name="直線接點 36">
                <a:extLst>
                  <a:ext uri="{FF2B5EF4-FFF2-40B4-BE49-F238E27FC236}">
                    <a16:creationId xmlns:a16="http://schemas.microsoft.com/office/drawing/2014/main" id="{D5DC8854-3872-3D5A-7A3E-CE0603D5B12C}"/>
                  </a:ext>
                </a:extLst>
              </p:cNvPr>
              <p:cNvCxnSpPr/>
              <p:nvPr/>
            </p:nvCxnSpPr>
            <p:spPr>
              <a:xfrm>
                <a:off x="1715588" y="3285014"/>
                <a:ext cx="0" cy="401825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8" name="文字方塊 37">
                <a:extLst>
                  <a:ext uri="{FF2B5EF4-FFF2-40B4-BE49-F238E27FC236}">
                    <a16:creationId xmlns:a16="http://schemas.microsoft.com/office/drawing/2014/main" id="{414D07A9-EF0A-0586-89D9-4A38C2924096}"/>
                  </a:ext>
                </a:extLst>
              </p:cNvPr>
              <p:cNvSpPr txBox="1"/>
              <p:nvPr/>
            </p:nvSpPr>
            <p:spPr>
              <a:xfrm>
                <a:off x="1343755" y="3696076"/>
                <a:ext cx="913675" cy="276999"/>
              </a:xfrm>
              <a:prstGeom prst="rect">
                <a:avLst/>
              </a:prstGeom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TW" sz="1200" b="1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Day 1</a:t>
                </a:r>
                <a:endParaRPr lang="zh-TW" altLang="en-US" sz="12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cxnSp>
          <p:nvCxnSpPr>
            <p:cNvPr id="40" name="直線單箭頭接點 39">
              <a:extLst>
                <a:ext uri="{FF2B5EF4-FFF2-40B4-BE49-F238E27FC236}">
                  <a16:creationId xmlns:a16="http://schemas.microsoft.com/office/drawing/2014/main" id="{B3632287-8229-1565-AD9F-033CB32688F1}"/>
                </a:ext>
              </a:extLst>
            </p:cNvPr>
            <p:cNvCxnSpPr>
              <a:cxnSpLocks/>
            </p:cNvCxnSpPr>
            <p:nvPr/>
          </p:nvCxnSpPr>
          <p:spPr>
            <a:xfrm>
              <a:off x="1319596" y="2487739"/>
              <a:ext cx="4219982" cy="0"/>
            </a:xfrm>
            <a:prstGeom prst="straightConnector1">
              <a:avLst/>
            </a:prstGeom>
            <a:ln w="25400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41" name="文字方塊 40">
              <a:extLst>
                <a:ext uri="{FF2B5EF4-FFF2-40B4-BE49-F238E27FC236}">
                  <a16:creationId xmlns:a16="http://schemas.microsoft.com/office/drawing/2014/main" id="{3F1C2643-76EC-37C5-A956-E7FA0FB9E3B2}"/>
                </a:ext>
              </a:extLst>
            </p:cNvPr>
            <p:cNvSpPr txBox="1"/>
            <p:nvPr/>
          </p:nvSpPr>
          <p:spPr>
            <a:xfrm>
              <a:off x="4191582" y="2882317"/>
              <a:ext cx="1952590" cy="29238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TW" altLang="en-US" sz="1300" b="1" i="1" u="none" strike="noStrike" baseline="0" dirty="0">
                  <a:solidFill>
                    <a:srgbClr val="0070C0"/>
                  </a:solidFill>
                  <a:latin typeface="Calibri" panose="020F0502020204030204" pitchFamily="34" charset="0"/>
                  <a:ea typeface="微軟正黑體" panose="020B0604030504040204" pitchFamily="34" charset="-120"/>
                  <a:cs typeface="Calibri" panose="020F0502020204030204" pitchFamily="34" charset="0"/>
                </a:rPr>
                <a:t> </a:t>
              </a:r>
              <a:r>
                <a:rPr lang="en-US" altLang="zh-TW" sz="1300" b="1" i="1" u="none" strike="noStrike" baseline="0" dirty="0">
                  <a:solidFill>
                    <a:srgbClr val="0070C0"/>
                  </a:solidFill>
                  <a:latin typeface="Calibri" panose="020F0502020204030204" pitchFamily="34" charset="0"/>
                  <a:ea typeface="微軟正黑體" panose="020B0604030504040204" pitchFamily="34" charset="-120"/>
                  <a:cs typeface="Calibri" panose="020F0502020204030204" pitchFamily="34" charset="0"/>
                </a:rPr>
                <a:t>L. </a:t>
              </a:r>
              <a:r>
                <a:rPr lang="en-US" altLang="zh-TW" sz="1300" b="1" i="1" u="none" strike="noStrike" baseline="0" dirty="0" err="1">
                  <a:solidFill>
                    <a:srgbClr val="0070C0"/>
                  </a:solidFill>
                  <a:latin typeface="Calibri" panose="020F0502020204030204" pitchFamily="34" charset="0"/>
                  <a:ea typeface="微軟正黑體" panose="020B0604030504040204" pitchFamily="34" charset="-120"/>
                  <a:cs typeface="Calibri" panose="020F0502020204030204" pitchFamily="34" charset="0"/>
                </a:rPr>
                <a:t>helveticus</a:t>
              </a:r>
              <a:r>
                <a:rPr lang="en-US" altLang="zh-TW" sz="1300" b="1" i="1" u="none" strike="noStrike" baseline="0" dirty="0">
                  <a:solidFill>
                    <a:srgbClr val="0070C0"/>
                  </a:solidFill>
                  <a:latin typeface="Calibri" panose="020F0502020204030204" pitchFamily="34" charset="0"/>
                  <a:ea typeface="微軟正黑體" panose="020B0604030504040204" pitchFamily="34" charset="-120"/>
                  <a:cs typeface="Calibri" panose="020F0502020204030204" pitchFamily="34" charset="0"/>
                </a:rPr>
                <a:t> </a:t>
              </a:r>
              <a:r>
                <a:rPr lang="en-US" altLang="zh-TW" sz="1300" b="1" i="0" u="none" strike="noStrike" baseline="0" dirty="0" err="1">
                  <a:solidFill>
                    <a:srgbClr val="0070C0"/>
                  </a:solidFill>
                  <a:latin typeface="Calibri" panose="020F0502020204030204" pitchFamily="34" charset="0"/>
                  <a:ea typeface="微軟正黑體" panose="020B0604030504040204" pitchFamily="34" charset="-120"/>
                  <a:cs typeface="Calibri" panose="020F0502020204030204" pitchFamily="34" charset="0"/>
                </a:rPr>
                <a:t>Lafti</a:t>
              </a:r>
              <a:r>
                <a:rPr lang="en-US" altLang="zh-TW" sz="1300" b="1" i="0" u="none" strike="noStrike" baseline="0" dirty="0">
                  <a:solidFill>
                    <a:srgbClr val="0070C0"/>
                  </a:solidFill>
                  <a:latin typeface="Calibri" panose="020F0502020204030204" pitchFamily="34" charset="0"/>
                  <a:ea typeface="微軟正黑體" panose="020B0604030504040204" pitchFamily="34" charset="-120"/>
                  <a:cs typeface="Calibri" panose="020F0502020204030204" pitchFamily="34" charset="0"/>
                </a:rPr>
                <a:t> L10</a:t>
              </a:r>
            </a:p>
          </p:txBody>
        </p:sp>
        <p:cxnSp>
          <p:nvCxnSpPr>
            <p:cNvPr id="45" name="直線單箭頭接點 44">
              <a:extLst>
                <a:ext uri="{FF2B5EF4-FFF2-40B4-BE49-F238E27FC236}">
                  <a16:creationId xmlns:a16="http://schemas.microsoft.com/office/drawing/2014/main" id="{AC5228C4-662F-150E-8010-9ED4D2C82F6E}"/>
                </a:ext>
              </a:extLst>
            </p:cNvPr>
            <p:cNvCxnSpPr>
              <a:cxnSpLocks/>
            </p:cNvCxnSpPr>
            <p:nvPr/>
          </p:nvCxnSpPr>
          <p:spPr>
            <a:xfrm>
              <a:off x="1715588" y="2181975"/>
              <a:ext cx="0" cy="949152"/>
            </a:xfrm>
            <a:prstGeom prst="straightConnector1">
              <a:avLst/>
            </a:prstGeom>
            <a:ln w="38100">
              <a:solidFill>
                <a:srgbClr val="FF0000"/>
              </a:solidFill>
              <a:prstDash val="solid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8" name="文字方塊 47">
              <a:extLst>
                <a:ext uri="{FF2B5EF4-FFF2-40B4-BE49-F238E27FC236}">
                  <a16:creationId xmlns:a16="http://schemas.microsoft.com/office/drawing/2014/main" id="{C0CCF094-EBA3-07C6-7DCF-FE6708766246}"/>
                </a:ext>
              </a:extLst>
            </p:cNvPr>
            <p:cNvSpPr txBox="1"/>
            <p:nvPr/>
          </p:nvSpPr>
          <p:spPr>
            <a:xfrm>
              <a:off x="1101852" y="1859444"/>
              <a:ext cx="2364946" cy="29238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TW" sz="1300" b="1" u="none" strike="noStrike" baseline="0" dirty="0">
                  <a:solidFill>
                    <a:srgbClr val="FF0000"/>
                  </a:solidFill>
                  <a:latin typeface="Calibri" panose="020F0502020204030204" pitchFamily="34" charset="0"/>
                  <a:ea typeface="微軟正黑體" panose="020B0604030504040204" pitchFamily="34" charset="-120"/>
                  <a:cs typeface="Calibri" panose="020F0502020204030204" pitchFamily="34" charset="0"/>
                </a:rPr>
                <a:t>Infected with </a:t>
              </a:r>
              <a:r>
                <a:rPr lang="en-US" altLang="zh-TW" sz="1300" b="1" i="1" u="none" strike="noStrike" baseline="0" dirty="0">
                  <a:solidFill>
                    <a:srgbClr val="FF0000"/>
                  </a:solidFill>
                  <a:latin typeface="Calibri" panose="020F0502020204030204" pitchFamily="34" charset="0"/>
                  <a:ea typeface="微軟正黑體" panose="020B0604030504040204" pitchFamily="34" charset="-120"/>
                  <a:cs typeface="Calibri" panose="020F0502020204030204" pitchFamily="34" charset="0"/>
                </a:rPr>
                <a:t>Candida albicans</a:t>
              </a:r>
              <a:endParaRPr lang="zh-TW" altLang="en-US" sz="13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59" name="文字方塊 58">
            <a:extLst>
              <a:ext uri="{FF2B5EF4-FFF2-40B4-BE49-F238E27FC236}">
                <a16:creationId xmlns:a16="http://schemas.microsoft.com/office/drawing/2014/main" id="{DE50423A-5011-6391-6502-4E9B96E05B94}"/>
              </a:ext>
            </a:extLst>
          </p:cNvPr>
          <p:cNvSpPr txBox="1"/>
          <p:nvPr/>
        </p:nvSpPr>
        <p:spPr>
          <a:xfrm>
            <a:off x="131958" y="3043017"/>
            <a:ext cx="102642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200" b="1" dirty="0">
                <a:latin typeface="Calibri" panose="020F0502020204030204" pitchFamily="34" charset="0"/>
                <a:cs typeface="Calibri" panose="020F0502020204030204" pitchFamily="34" charset="0"/>
              </a:rPr>
              <a:t> DBA/2 mice </a:t>
            </a:r>
            <a:endParaRPr lang="zh-TW" altLang="en-US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26A2B8F6-3380-EF3F-8442-D786892CF743}"/>
              </a:ext>
            </a:extLst>
          </p:cNvPr>
          <p:cNvSpPr txBox="1"/>
          <p:nvPr/>
        </p:nvSpPr>
        <p:spPr>
          <a:xfrm>
            <a:off x="422507" y="95557"/>
            <a:ext cx="172985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8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四重益生菌</a:t>
            </a:r>
            <a:endParaRPr lang="en-US" altLang="zh-TW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800080"/>
              </a:highligh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6520723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100078C-E26B-34EA-F516-ECD5BB4388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2785" y="534967"/>
            <a:ext cx="10168128" cy="1179576"/>
          </a:xfrm>
        </p:spPr>
        <p:txBody>
          <a:bodyPr>
            <a:normAutofit fontScale="90000"/>
          </a:bodyPr>
          <a:lstStyle/>
          <a:p>
            <a:r>
              <a:rPr lang="en-US" altLang="zh-TW" sz="4000" b="1" dirty="0" err="1">
                <a:effectLst/>
                <a:latin typeface="微軟正黑體" panose="020B0604030504040204" pitchFamily="34" charset="-120"/>
                <a:cs typeface="新細明體" panose="02020500000000000000" pitchFamily="18" charset="-120"/>
              </a:rPr>
              <a:t>鼠李糖乳酸桿菌</a:t>
            </a:r>
            <a:r>
              <a:rPr lang="en-US" altLang="zh-TW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微軟正黑體" panose="020B0604030504040204" pitchFamily="34" charset="-120"/>
                <a:cs typeface="新細明體" panose="02020500000000000000" pitchFamily="18" charset="-120"/>
              </a:rPr>
              <a:t> </a:t>
            </a:r>
            <a:r>
              <a:rPr lang="en-US" altLang="zh-TW" b="1" i="1" dirty="0">
                <a:effectLst/>
                <a:latin typeface="Times New Roman" panose="02020603050405020304" pitchFamily="18" charset="0"/>
                <a:ea typeface="微軟正黑體" panose="020B0604030504040204" pitchFamily="34" charset="-120"/>
                <a:cs typeface="新細明體" panose="02020500000000000000" pitchFamily="18" charset="-120"/>
              </a:rPr>
              <a:t>Lactobacillus </a:t>
            </a:r>
            <a:r>
              <a:rPr lang="en-US" altLang="zh-TW" b="1" i="1" dirty="0" err="1">
                <a:effectLst/>
                <a:latin typeface="Times New Roman" panose="02020603050405020304" pitchFamily="18" charset="0"/>
                <a:ea typeface="微軟正黑體" panose="020B0604030504040204" pitchFamily="34" charset="-120"/>
                <a:cs typeface="新細明體" panose="02020500000000000000" pitchFamily="18" charset="-120"/>
              </a:rPr>
              <a:t>rhamnsosus</a:t>
            </a:r>
            <a:r>
              <a:rPr lang="en-US" altLang="zh-TW" b="1" i="1" dirty="0">
                <a:effectLst/>
                <a:latin typeface="Times New Roman" panose="02020603050405020304" pitchFamily="18" charset="0"/>
                <a:ea typeface="微軟正黑體" panose="020B0604030504040204" pitchFamily="34" charset="-120"/>
                <a:cs typeface="新細明體" panose="02020500000000000000" pitchFamily="18" charset="-120"/>
              </a:rPr>
              <a:t> </a:t>
            </a:r>
            <a:r>
              <a:rPr lang="en-US" altLang="zh-TW" b="1" dirty="0">
                <a:effectLst/>
                <a:latin typeface="Times New Roman" panose="02020603050405020304" pitchFamily="18" charset="0"/>
                <a:ea typeface="微軟正黑體" panose="020B0604030504040204" pitchFamily="34" charset="-120"/>
                <a:cs typeface="新細明體" panose="02020500000000000000" pitchFamily="18" charset="-120"/>
              </a:rPr>
              <a:t>GG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49A3BAEA-8432-37AE-E934-FCA74E3AFE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2785" y="1775417"/>
            <a:ext cx="10168128" cy="1813847"/>
          </a:xfrm>
        </p:spPr>
        <p:txBody>
          <a:bodyPr>
            <a:normAutofit/>
          </a:bodyPr>
          <a:lstStyle/>
          <a:p>
            <a:pPr>
              <a:lnSpc>
                <a:spcPts val="3000"/>
              </a:lnSpc>
            </a:pPr>
            <a:r>
              <a:rPr lang="zh-TW" altLang="zh-TW" sz="2000" b="1" kern="1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鼠李糖乳酸菌</a:t>
            </a:r>
            <a:r>
              <a:rPr lang="zh-TW" altLang="zh-TW" sz="2000" b="1" kern="100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2000" b="1" i="1" kern="1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Lactobacillus </a:t>
            </a:r>
            <a:r>
              <a:rPr lang="en-US" altLang="zh-TW" sz="2000" b="1" i="1" kern="100" dirty="0" err="1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rhamnosus</a:t>
            </a:r>
            <a:r>
              <a:rPr lang="en-US" altLang="zh-TW" sz="2000" b="1" i="1" kern="1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 </a:t>
            </a:r>
            <a:r>
              <a:rPr lang="en-US" altLang="zh-TW" sz="2000" b="1" kern="1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GG</a:t>
            </a:r>
            <a:r>
              <a:rPr lang="zh-TW" altLang="en-US" sz="2000" dirty="0"/>
              <a:t>為全球研究最多及最知名的一種益生菌：目前全球就有</a:t>
            </a:r>
            <a:r>
              <a:rPr lang="zh-TW" altLang="en-US" sz="2000" b="1" dirty="0">
                <a:solidFill>
                  <a:srgbClr val="003300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超過</a:t>
            </a:r>
            <a:r>
              <a:rPr lang="en-US" altLang="zh-TW" sz="2000" b="1" dirty="0">
                <a:solidFill>
                  <a:srgbClr val="003300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150</a:t>
            </a:r>
            <a:r>
              <a:rPr lang="zh-TW" altLang="en-US" sz="2000" b="1" dirty="0">
                <a:solidFill>
                  <a:srgbClr val="003300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篇相關的論文報告證實</a:t>
            </a:r>
            <a:r>
              <a:rPr lang="zh-TW" altLang="en-US" sz="2000" dirty="0"/>
              <a:t>。</a:t>
            </a:r>
          </a:p>
          <a:p>
            <a:pPr>
              <a:lnSpc>
                <a:spcPts val="3000"/>
              </a:lnSpc>
            </a:pPr>
            <a:r>
              <a:rPr lang="zh-TW" altLang="en-US" sz="2000" dirty="0"/>
              <a:t>具</a:t>
            </a:r>
            <a:r>
              <a:rPr lang="zh-TW" altLang="en-US" sz="2000" b="1" dirty="0">
                <a:solidFill>
                  <a:srgbClr val="003300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加強免疫系統的保健功能</a:t>
            </a:r>
            <a:r>
              <a:rPr lang="zh-TW" altLang="en-US" sz="2000" dirty="0"/>
              <a:t>、</a:t>
            </a:r>
            <a:r>
              <a:rPr lang="zh-TW" altLang="zh-TW" sz="2000" b="1" dirty="0">
                <a:solidFill>
                  <a:srgbClr val="003300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改善兒童異位性皮膚炎</a:t>
            </a:r>
            <a:r>
              <a:rPr lang="zh-TW" altLang="zh-TW" sz="2000" kern="100" dirty="0">
                <a:effectLst/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的症狀，具有</a:t>
            </a:r>
            <a:r>
              <a:rPr lang="zh-TW" altLang="zh-TW" sz="2000" b="1" dirty="0">
                <a:solidFill>
                  <a:srgbClr val="003300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調節痤瘡生成</a:t>
            </a:r>
            <a:r>
              <a:rPr lang="zh-TW" altLang="zh-TW" sz="2000" kern="100" dirty="0">
                <a:effectLst/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的相關基因表現</a:t>
            </a:r>
            <a:r>
              <a:rPr lang="zh-TW" altLang="en-US" sz="2000" dirty="0"/>
              <a:t>，能維持健康的腸道菌群，可用於各種食品。</a:t>
            </a:r>
          </a:p>
          <a:p>
            <a:endParaRPr lang="zh-TW" altLang="en-US" sz="2000" dirty="0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A5CA6A94-5B29-A1AB-F415-238127722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A5C87-DF58-40C8-B092-1DE63DB4547E}" type="slidenum">
              <a:rPr lang="en-US" altLang="zh-TW" smtClean="0"/>
              <a:pPr/>
              <a:t>19</a:t>
            </a:fld>
            <a:endParaRPr lang="zh-TW" altLang="en-US"/>
          </a:p>
        </p:txBody>
      </p:sp>
      <p:grpSp>
        <p:nvGrpSpPr>
          <p:cNvPr id="7" name="群組 13">
            <a:extLst>
              <a:ext uri="{FF2B5EF4-FFF2-40B4-BE49-F238E27FC236}">
                <a16:creationId xmlns:a16="http://schemas.microsoft.com/office/drawing/2014/main" id="{A0F4C669-89F9-B474-EAF0-79F4266152CF}"/>
              </a:ext>
            </a:extLst>
          </p:cNvPr>
          <p:cNvGrpSpPr>
            <a:grpSpLocks/>
          </p:cNvGrpSpPr>
          <p:nvPr/>
        </p:nvGrpSpPr>
        <p:grpSpPr bwMode="auto">
          <a:xfrm>
            <a:off x="1115568" y="3926911"/>
            <a:ext cx="2430085" cy="860425"/>
            <a:chOff x="1702717" y="3986261"/>
            <a:chExt cx="2901269" cy="1026915"/>
          </a:xfrm>
        </p:grpSpPr>
        <p:pic>
          <p:nvPicPr>
            <p:cNvPr id="8" name="圖片 7">
              <a:extLst>
                <a:ext uri="{FF2B5EF4-FFF2-40B4-BE49-F238E27FC236}">
                  <a16:creationId xmlns:a16="http://schemas.microsoft.com/office/drawing/2014/main" id="{8F16D310-845F-2D3E-7AAB-92163A06351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02717" y="3986261"/>
              <a:ext cx="1026915" cy="1026915"/>
            </a:xfrm>
            <a:prstGeom prst="rect">
              <a:avLst/>
            </a:prstGeom>
          </p:spPr>
        </p:pic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4F4EE71F-F87D-4896-3842-71EB4120A9A4}"/>
                </a:ext>
              </a:extLst>
            </p:cNvPr>
            <p:cNvSpPr/>
            <p:nvPr/>
          </p:nvSpPr>
          <p:spPr>
            <a:xfrm>
              <a:off x="2729975" y="4274252"/>
              <a:ext cx="1874011" cy="4407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zh-TW" altLang="en-US" b="1" dirty="0">
                  <a:solidFill>
                    <a:srgbClr val="3366FF"/>
                  </a:solidFill>
                  <a:latin typeface="Calibri" panose="020F0502020204030204" pitchFamily="34" charset="0"/>
                  <a:ea typeface="微軟正黑體" panose="020B0604030504040204" pitchFamily="34" charset="-120"/>
                  <a:cs typeface="Calibri" panose="020F0502020204030204" pitchFamily="34" charset="0"/>
                </a:rPr>
                <a:t>調整腸道菌群</a:t>
              </a:r>
              <a:endParaRPr lang="en-US" altLang="zh-TW" b="1" dirty="0">
                <a:solidFill>
                  <a:srgbClr val="3366FF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endParaRPr>
            </a:p>
          </p:txBody>
        </p:sp>
      </p:grpSp>
      <p:grpSp>
        <p:nvGrpSpPr>
          <p:cNvPr id="10" name="群組 14">
            <a:extLst>
              <a:ext uri="{FF2B5EF4-FFF2-40B4-BE49-F238E27FC236}">
                <a16:creationId xmlns:a16="http://schemas.microsoft.com/office/drawing/2014/main" id="{1704B353-3507-C2C2-984B-2465AEC15E8C}"/>
              </a:ext>
            </a:extLst>
          </p:cNvPr>
          <p:cNvGrpSpPr>
            <a:grpSpLocks/>
          </p:cNvGrpSpPr>
          <p:nvPr/>
        </p:nvGrpSpPr>
        <p:grpSpPr bwMode="auto">
          <a:xfrm>
            <a:off x="1431225" y="4925331"/>
            <a:ext cx="2597418" cy="812800"/>
            <a:chOff x="4740019" y="3986261"/>
            <a:chExt cx="3101483" cy="970013"/>
          </a:xfrm>
        </p:grpSpPr>
        <p:pic>
          <p:nvPicPr>
            <p:cNvPr id="11" name="圖片 10">
              <a:extLst>
                <a:ext uri="{FF2B5EF4-FFF2-40B4-BE49-F238E27FC236}">
                  <a16:creationId xmlns:a16="http://schemas.microsoft.com/office/drawing/2014/main" id="{54791BE8-3917-546C-E25F-C821A367B5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479" t="11852" r="18430" b="21820"/>
            <a:stretch/>
          </p:blipFill>
          <p:spPr>
            <a:xfrm>
              <a:off x="4740019" y="3986261"/>
              <a:ext cx="947186" cy="970013"/>
            </a:xfrm>
            <a:prstGeom prst="rect">
              <a:avLst/>
            </a:prstGeom>
          </p:spPr>
        </p:pic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D2A58BC0-790B-BF63-25E4-A4A94D32C0C3}"/>
                </a:ext>
              </a:extLst>
            </p:cNvPr>
            <p:cNvSpPr/>
            <p:nvPr/>
          </p:nvSpPr>
          <p:spPr>
            <a:xfrm>
              <a:off x="5691598" y="4274234"/>
              <a:ext cx="2149904" cy="44076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zh-TW" altLang="en-US" b="1" dirty="0">
                  <a:solidFill>
                    <a:srgbClr val="3366FF"/>
                  </a:solidFill>
                  <a:latin typeface="Calibri" panose="020F0502020204030204" pitchFamily="34" charset="0"/>
                  <a:ea typeface="微軟正黑體" panose="020B0604030504040204" pitchFamily="34" charset="-120"/>
                  <a:cs typeface="Calibri" panose="020F0502020204030204" pitchFamily="34" charset="0"/>
                </a:rPr>
                <a:t>提升體內免疫力</a:t>
              </a:r>
              <a:endParaRPr lang="en-US" altLang="zh-TW" b="1" dirty="0">
                <a:solidFill>
                  <a:srgbClr val="3366FF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endParaRPr>
            </a:p>
          </p:txBody>
        </p:sp>
      </p:grpSp>
      <p:grpSp>
        <p:nvGrpSpPr>
          <p:cNvPr id="13" name="群組 18">
            <a:extLst>
              <a:ext uri="{FF2B5EF4-FFF2-40B4-BE49-F238E27FC236}">
                <a16:creationId xmlns:a16="http://schemas.microsoft.com/office/drawing/2014/main" id="{AD533785-412D-865F-B588-ACE18BBD4CC4}"/>
              </a:ext>
            </a:extLst>
          </p:cNvPr>
          <p:cNvGrpSpPr>
            <a:grpSpLocks/>
          </p:cNvGrpSpPr>
          <p:nvPr/>
        </p:nvGrpSpPr>
        <p:grpSpPr bwMode="auto">
          <a:xfrm>
            <a:off x="8259328" y="4925331"/>
            <a:ext cx="2503756" cy="812800"/>
            <a:chOff x="7774858" y="3990212"/>
            <a:chExt cx="2988160" cy="970013"/>
          </a:xfrm>
        </p:grpSpPr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8CB7D6E0-BA56-2046-0BBD-532835CFAF60}"/>
                </a:ext>
              </a:extLst>
            </p:cNvPr>
            <p:cNvSpPr/>
            <p:nvPr/>
          </p:nvSpPr>
          <p:spPr>
            <a:xfrm>
              <a:off x="8614182" y="4278185"/>
              <a:ext cx="2148836" cy="44076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zh-TW" altLang="en-US" b="1" dirty="0">
                  <a:solidFill>
                    <a:srgbClr val="3366FF"/>
                  </a:solidFill>
                  <a:latin typeface="Calibri" panose="020F0502020204030204" pitchFamily="34" charset="0"/>
                  <a:ea typeface="微軟正黑體" panose="020B0604030504040204" pitchFamily="34" charset="-120"/>
                  <a:cs typeface="Calibri" panose="020F0502020204030204" pitchFamily="34" charset="0"/>
                </a:rPr>
                <a:t>預防及改善腹瀉</a:t>
              </a:r>
              <a:endParaRPr lang="en-US" altLang="zh-TW" b="1" dirty="0">
                <a:solidFill>
                  <a:srgbClr val="3366FF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endParaRPr>
            </a:p>
          </p:txBody>
        </p:sp>
        <p:pic>
          <p:nvPicPr>
            <p:cNvPr id="15" name="圖片 14">
              <a:extLst>
                <a:ext uri="{FF2B5EF4-FFF2-40B4-BE49-F238E27FC236}">
                  <a16:creationId xmlns:a16="http://schemas.microsoft.com/office/drawing/2014/main" id="{84A72A93-ACF4-0DC1-6C72-3BA6B27A9F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687" t="12906" r="21251" b="14497"/>
            <a:stretch/>
          </p:blipFill>
          <p:spPr>
            <a:xfrm>
              <a:off x="7774858" y="3990212"/>
              <a:ext cx="840627" cy="970013"/>
            </a:xfrm>
            <a:prstGeom prst="rect">
              <a:avLst/>
            </a:prstGeom>
          </p:spPr>
        </p:pic>
      </p:grpSp>
      <p:grpSp>
        <p:nvGrpSpPr>
          <p:cNvPr id="16" name="群組 20">
            <a:extLst>
              <a:ext uri="{FF2B5EF4-FFF2-40B4-BE49-F238E27FC236}">
                <a16:creationId xmlns:a16="http://schemas.microsoft.com/office/drawing/2014/main" id="{1F852182-6D46-9A84-EA38-A31DEE16CE38}"/>
              </a:ext>
            </a:extLst>
          </p:cNvPr>
          <p:cNvGrpSpPr>
            <a:grpSpLocks/>
          </p:cNvGrpSpPr>
          <p:nvPr/>
        </p:nvGrpSpPr>
        <p:grpSpPr bwMode="auto">
          <a:xfrm>
            <a:off x="5049152" y="4911755"/>
            <a:ext cx="2548206" cy="773113"/>
            <a:chOff x="2998861" y="5243949"/>
            <a:chExt cx="3042074" cy="921355"/>
          </a:xfrm>
        </p:grpSpPr>
        <p:pic>
          <p:nvPicPr>
            <p:cNvPr id="17" name="圖片 16">
              <a:extLst>
                <a:ext uri="{FF2B5EF4-FFF2-40B4-BE49-F238E27FC236}">
                  <a16:creationId xmlns:a16="http://schemas.microsoft.com/office/drawing/2014/main" id="{107849C7-4AD1-EED2-D28E-DC47956506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085" t="8164" r="15548" b="9396"/>
            <a:stretch/>
          </p:blipFill>
          <p:spPr>
            <a:xfrm>
              <a:off x="2998861" y="5243949"/>
              <a:ext cx="892549" cy="921355"/>
            </a:xfrm>
            <a:prstGeom prst="rect">
              <a:avLst/>
            </a:prstGeom>
          </p:spPr>
        </p:pic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DBD77EA3-491A-24D6-49C4-FE78209BD437}"/>
                </a:ext>
              </a:extLst>
            </p:cNvPr>
            <p:cNvSpPr/>
            <p:nvPr/>
          </p:nvSpPr>
          <p:spPr>
            <a:xfrm>
              <a:off x="3891488" y="5592058"/>
              <a:ext cx="2149447" cy="44015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zh-TW" altLang="en-US" b="1" dirty="0">
                  <a:solidFill>
                    <a:srgbClr val="3366FF"/>
                  </a:solidFill>
                  <a:latin typeface="Calibri" panose="020F0502020204030204" pitchFamily="34" charset="0"/>
                  <a:ea typeface="微軟正黑體" panose="020B0604030504040204" pitchFamily="34" charset="-120"/>
                  <a:cs typeface="Calibri" panose="020F0502020204030204" pitchFamily="34" charset="0"/>
                </a:rPr>
                <a:t>預防呼吸道感染</a:t>
              </a:r>
              <a:endParaRPr lang="en-US" altLang="zh-TW" b="1" dirty="0">
                <a:solidFill>
                  <a:srgbClr val="3366FF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endParaRPr>
            </a:p>
          </p:txBody>
        </p:sp>
      </p:grpSp>
      <p:grpSp>
        <p:nvGrpSpPr>
          <p:cNvPr id="19" name="群組 19">
            <a:extLst>
              <a:ext uri="{FF2B5EF4-FFF2-40B4-BE49-F238E27FC236}">
                <a16:creationId xmlns:a16="http://schemas.microsoft.com/office/drawing/2014/main" id="{2A42F6EC-F42A-902F-0E9C-DAEECB1576D5}"/>
              </a:ext>
            </a:extLst>
          </p:cNvPr>
          <p:cNvGrpSpPr>
            <a:grpSpLocks/>
          </p:cNvGrpSpPr>
          <p:nvPr/>
        </p:nvGrpSpPr>
        <p:grpSpPr bwMode="auto">
          <a:xfrm>
            <a:off x="4186316" y="3926911"/>
            <a:ext cx="1909684" cy="711200"/>
            <a:chOff x="6959301" y="5351960"/>
            <a:chExt cx="2279211" cy="849347"/>
          </a:xfrm>
        </p:grpSpPr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F67A7D97-E8BF-C90C-AEED-7EFA9D8E03C1}"/>
                </a:ext>
              </a:extLst>
            </p:cNvPr>
            <p:cNvSpPr/>
            <p:nvPr/>
          </p:nvSpPr>
          <p:spPr>
            <a:xfrm>
              <a:off x="7916117" y="5590839"/>
              <a:ext cx="1322395" cy="44107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zh-TW" altLang="en-US" b="1" dirty="0">
                  <a:solidFill>
                    <a:srgbClr val="3366FF"/>
                  </a:solidFill>
                  <a:latin typeface="Calibri" panose="020F0502020204030204" pitchFamily="34" charset="0"/>
                  <a:ea typeface="微軟正黑體" panose="020B0604030504040204" pitchFamily="34" charset="-120"/>
                  <a:cs typeface="Calibri" panose="020F0502020204030204" pitchFamily="34" charset="0"/>
                </a:rPr>
                <a:t>預防過敏</a:t>
              </a:r>
              <a:endParaRPr lang="en-US" altLang="zh-TW" b="1" dirty="0">
                <a:solidFill>
                  <a:srgbClr val="3366FF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endParaRPr>
            </a:p>
          </p:txBody>
        </p:sp>
        <p:pic>
          <p:nvPicPr>
            <p:cNvPr id="21" name="圖片 20">
              <a:extLst>
                <a:ext uri="{FF2B5EF4-FFF2-40B4-BE49-F238E27FC236}">
                  <a16:creationId xmlns:a16="http://schemas.microsoft.com/office/drawing/2014/main" id="{D169DC1C-987F-669E-1B37-B66C760EB3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625" b="8164"/>
            <a:stretch/>
          </p:blipFill>
          <p:spPr>
            <a:xfrm>
              <a:off x="6959301" y="5351960"/>
              <a:ext cx="957209" cy="849347"/>
            </a:xfrm>
            <a:prstGeom prst="rect">
              <a:avLst/>
            </a:prstGeom>
          </p:spPr>
        </p:pic>
      </p:grpSp>
      <p:grpSp>
        <p:nvGrpSpPr>
          <p:cNvPr id="26" name="群組 25">
            <a:extLst>
              <a:ext uri="{FF2B5EF4-FFF2-40B4-BE49-F238E27FC236}">
                <a16:creationId xmlns:a16="http://schemas.microsoft.com/office/drawing/2014/main" id="{E96022E1-F20E-CBF5-CDC9-FDE6BBE080D1}"/>
              </a:ext>
            </a:extLst>
          </p:cNvPr>
          <p:cNvGrpSpPr/>
          <p:nvPr/>
        </p:nvGrpSpPr>
        <p:grpSpPr>
          <a:xfrm>
            <a:off x="7198943" y="3889246"/>
            <a:ext cx="2357086" cy="960815"/>
            <a:chOff x="7196634" y="4100389"/>
            <a:chExt cx="2357086" cy="960815"/>
          </a:xfrm>
        </p:grpSpPr>
        <p:sp>
          <p:nvSpPr>
            <p:cNvPr id="30" name="矩形 29">
              <a:extLst>
                <a:ext uri="{FF2B5EF4-FFF2-40B4-BE49-F238E27FC236}">
                  <a16:creationId xmlns:a16="http://schemas.microsoft.com/office/drawing/2014/main" id="{48A75557-2EEE-340F-9DD7-DFEA7C016669}"/>
                </a:ext>
              </a:extLst>
            </p:cNvPr>
            <p:cNvSpPr/>
            <p:nvPr/>
          </p:nvSpPr>
          <p:spPr bwMode="auto">
            <a:xfrm>
              <a:off x="7984060" y="4443426"/>
              <a:ext cx="156966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zh-TW" altLang="en-US" b="1" dirty="0">
                  <a:solidFill>
                    <a:srgbClr val="3366FF"/>
                  </a:solidFill>
                  <a:latin typeface="Calibri" panose="020F0502020204030204" pitchFamily="34" charset="0"/>
                  <a:ea typeface="微軟正黑體" panose="020B0604030504040204" pitchFamily="34" charset="-120"/>
                  <a:cs typeface="Calibri" panose="020F0502020204030204" pitchFamily="34" charset="0"/>
                </a:rPr>
                <a:t>改善</a:t>
              </a:r>
              <a:r>
                <a:rPr lang="zh-TW" altLang="zh-TW" b="1" dirty="0">
                  <a:solidFill>
                    <a:srgbClr val="3366FF"/>
                  </a:solidFill>
                  <a:latin typeface="Calibri" panose="020F0502020204030204" pitchFamily="34" charset="0"/>
                  <a:ea typeface="微軟正黑體" panose="020B0604030504040204" pitchFamily="34" charset="-120"/>
                  <a:cs typeface="Calibri" panose="020F0502020204030204" pitchFamily="34" charset="0"/>
                </a:rPr>
                <a:t>痤瘡</a:t>
              </a:r>
              <a:r>
                <a:rPr lang="zh-TW" altLang="en-US" b="1" dirty="0">
                  <a:solidFill>
                    <a:srgbClr val="3366FF"/>
                  </a:solidFill>
                  <a:latin typeface="Calibri" panose="020F0502020204030204" pitchFamily="34" charset="0"/>
                  <a:ea typeface="微軟正黑體" panose="020B0604030504040204" pitchFamily="34" charset="-120"/>
                  <a:cs typeface="Calibri" panose="020F0502020204030204" pitchFamily="34" charset="0"/>
                </a:rPr>
                <a:t>問題</a:t>
              </a:r>
              <a:endParaRPr lang="en-US" altLang="zh-TW" b="1" dirty="0">
                <a:solidFill>
                  <a:srgbClr val="3366FF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endParaRPr>
            </a:p>
          </p:txBody>
        </p:sp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35930DCB-413D-9EAC-D618-58A3ED8F86B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96634" y="4100389"/>
              <a:ext cx="960815" cy="9608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文字方塊 3">
            <a:extLst>
              <a:ext uri="{FF2B5EF4-FFF2-40B4-BE49-F238E27FC236}">
                <a16:creationId xmlns:a16="http://schemas.microsoft.com/office/drawing/2014/main" id="{56371E30-160F-E1FE-74BC-622339C7BCB0}"/>
              </a:ext>
            </a:extLst>
          </p:cNvPr>
          <p:cNvSpPr txBox="1"/>
          <p:nvPr/>
        </p:nvSpPr>
        <p:spPr>
          <a:xfrm>
            <a:off x="422507" y="95557"/>
            <a:ext cx="172985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8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四重益生菌</a:t>
            </a:r>
            <a:endParaRPr lang="en-US" altLang="zh-TW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800080"/>
              </a:highligh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8971859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圖片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2225" y="3141002"/>
            <a:ext cx="1527852" cy="2199765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2244068" y="1460622"/>
            <a:ext cx="3843879" cy="1287799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81000">
                <a:srgbClr val="FFFFFF"/>
              </a:gs>
              <a:gs pos="19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04" fontAlgn="base">
              <a:spcBef>
                <a:spcPct val="0"/>
              </a:spcBef>
              <a:spcAft>
                <a:spcPct val="0"/>
              </a:spcAft>
              <a:defRPr/>
            </a:pPr>
            <a:endParaRPr lang="zh-TW" altLang="en-US" sz="1707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Helvetica Light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6197907" y="435223"/>
            <a:ext cx="2379321" cy="9232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0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TW" altLang="en-US" sz="5399" b="1" dirty="0">
                <a:solidFill>
                  <a:prstClr val="black">
                    <a:lumMod val="95000"/>
                    <a:lumOff val="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Helvetica Light"/>
              </a:rPr>
              <a:t>蔡英傑</a:t>
            </a:r>
          </a:p>
        </p:txBody>
      </p:sp>
      <p:sp>
        <p:nvSpPr>
          <p:cNvPr id="11" name="文字方塊 10"/>
          <p:cNvSpPr txBox="1"/>
          <p:nvPr/>
        </p:nvSpPr>
        <p:spPr>
          <a:xfrm>
            <a:off x="8485469" y="801547"/>
            <a:ext cx="10054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20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TW" alt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Helvetica Light"/>
              </a:rPr>
              <a:t>教授</a:t>
            </a:r>
          </a:p>
        </p:txBody>
      </p:sp>
      <p:sp>
        <p:nvSpPr>
          <p:cNvPr id="12" name="矩形 11"/>
          <p:cNvSpPr/>
          <p:nvPr/>
        </p:nvSpPr>
        <p:spPr>
          <a:xfrm>
            <a:off x="6525292" y="3141002"/>
            <a:ext cx="3096004" cy="11908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204" fontAlgn="base">
              <a:spcBef>
                <a:spcPct val="0"/>
              </a:spcBef>
              <a:spcAft>
                <a:spcPct val="0"/>
              </a:spcAft>
              <a:defRPr/>
            </a:pPr>
            <a:endParaRPr lang="zh-TW" altLang="en-US" sz="20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Helvetica Light"/>
            </a:endParaRPr>
          </a:p>
        </p:txBody>
      </p:sp>
      <p:grpSp>
        <p:nvGrpSpPr>
          <p:cNvPr id="13" name="群組 12"/>
          <p:cNvGrpSpPr/>
          <p:nvPr/>
        </p:nvGrpSpPr>
        <p:grpSpPr>
          <a:xfrm>
            <a:off x="5105996" y="1398170"/>
            <a:ext cx="4752006" cy="528879"/>
            <a:chOff x="3131840" y="1628800"/>
            <a:chExt cx="4896544" cy="1368152"/>
          </a:xfrm>
          <a:solidFill>
            <a:srgbClr val="002060"/>
          </a:solidFill>
        </p:grpSpPr>
        <p:cxnSp>
          <p:nvCxnSpPr>
            <p:cNvPr id="14" name="直線接點 13"/>
            <p:cNvCxnSpPr/>
            <p:nvPr/>
          </p:nvCxnSpPr>
          <p:spPr>
            <a:xfrm flipV="1">
              <a:off x="3131840" y="1700808"/>
              <a:ext cx="504056" cy="1296144"/>
            </a:xfrm>
            <a:prstGeom prst="line">
              <a:avLst/>
            </a:prstGeom>
            <a:grpFill/>
            <a:ln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線接點 14"/>
            <p:cNvCxnSpPr/>
            <p:nvPr/>
          </p:nvCxnSpPr>
          <p:spPr>
            <a:xfrm>
              <a:off x="3635896" y="1700808"/>
              <a:ext cx="4320480" cy="0"/>
            </a:xfrm>
            <a:prstGeom prst="line">
              <a:avLst/>
            </a:prstGeom>
            <a:grpFill/>
            <a:ln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橢圓 15"/>
            <p:cNvSpPr/>
            <p:nvPr/>
          </p:nvSpPr>
          <p:spPr>
            <a:xfrm>
              <a:off x="7884368" y="1628800"/>
              <a:ext cx="144016" cy="144016"/>
            </a:xfrm>
            <a:prstGeom prst="ellipse">
              <a:avLst/>
            </a:prstGeom>
            <a:grp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04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TW" altLang="en-US" sz="1707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Helvetica Light"/>
              </a:endParaRPr>
            </a:p>
          </p:txBody>
        </p:sp>
      </p:grpSp>
      <p:sp>
        <p:nvSpPr>
          <p:cNvPr id="2" name="文字方塊 1"/>
          <p:cNvSpPr txBox="1"/>
          <p:nvPr/>
        </p:nvSpPr>
        <p:spPr>
          <a:xfrm>
            <a:off x="5867343" y="1630285"/>
            <a:ext cx="4921281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0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TW" altLang="en-US" sz="2275" b="1" dirty="0">
                <a:solidFill>
                  <a:srgbClr val="FF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Helvetica Light"/>
              </a:rPr>
              <a:t>日本東京帝大 農學博士</a:t>
            </a:r>
            <a:endParaRPr lang="en-US" altLang="zh-TW" sz="2275" b="1" dirty="0">
              <a:solidFill>
                <a:srgbClr val="FF6600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Helvetica Light"/>
            </a:endParaRPr>
          </a:p>
          <a:p>
            <a:pPr defTabSz="914204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 sz="2275" b="1" dirty="0">
              <a:solidFill>
                <a:srgbClr val="FF6600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Helvetica Light"/>
            </a:endParaRPr>
          </a:p>
          <a:p>
            <a:pPr defTabSz="91420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TW" altLang="en-US" sz="2275" b="1" dirty="0">
                <a:solidFill>
                  <a:srgbClr val="FF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Helvetica Light"/>
              </a:rPr>
              <a:t>曾任：</a:t>
            </a:r>
            <a:endParaRPr lang="en-US" altLang="zh-TW" sz="2275" b="1" dirty="0">
              <a:solidFill>
                <a:srgbClr val="FF6600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Helvetica Light"/>
            </a:endParaRPr>
          </a:p>
          <a:p>
            <a:pPr defTabSz="91420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TW" altLang="en-US" sz="2275" b="1" dirty="0">
                <a:solidFill>
                  <a:srgbClr val="FF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Helvetica Light"/>
              </a:rPr>
              <a:t>國立陽明大學生化暨分生研究所教授</a:t>
            </a:r>
            <a:endParaRPr lang="en-US" altLang="zh-TW" sz="2275" b="1" dirty="0">
              <a:solidFill>
                <a:srgbClr val="FF6600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Helvetica Light"/>
            </a:endParaRPr>
          </a:p>
          <a:p>
            <a:pPr defTabSz="91420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TW" altLang="en-US" sz="2275" b="1" dirty="0">
                <a:solidFill>
                  <a:srgbClr val="FF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Helvetica Light"/>
              </a:rPr>
              <a:t>國立陽明大學醫學系生化科主任</a:t>
            </a:r>
            <a:endParaRPr lang="en-US" altLang="zh-TW" sz="2275" b="1" dirty="0">
              <a:solidFill>
                <a:srgbClr val="FF6600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Helvetica Light"/>
            </a:endParaRPr>
          </a:p>
          <a:p>
            <a:pPr defTabSz="91420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TW" altLang="en-US" sz="2275" b="1" dirty="0">
                <a:solidFill>
                  <a:srgbClr val="FF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Helvetica Light"/>
              </a:rPr>
              <a:t>東京大學應用生命工學系客座教授</a:t>
            </a:r>
            <a:endParaRPr lang="en-US" altLang="zh-TW" sz="2275" b="1" dirty="0">
              <a:solidFill>
                <a:srgbClr val="FF6600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Helvetica Light"/>
            </a:endParaRPr>
          </a:p>
          <a:p>
            <a:pPr defTabSz="914204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 sz="2275" b="1" dirty="0">
              <a:solidFill>
                <a:srgbClr val="FF6600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Helvetica Light"/>
            </a:endParaRPr>
          </a:p>
          <a:p>
            <a:pPr defTabSz="91420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TW" altLang="en-US" sz="2275" b="1" dirty="0">
                <a:solidFill>
                  <a:srgbClr val="FF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Helvetica Light"/>
              </a:rPr>
              <a:t>亞洲乳酸菌學會聯盟會長</a:t>
            </a:r>
            <a:endParaRPr lang="en-US" altLang="zh-TW" sz="2275" b="1" dirty="0">
              <a:solidFill>
                <a:srgbClr val="FF6600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Helvetica Light"/>
            </a:endParaRPr>
          </a:p>
          <a:p>
            <a:pPr defTabSz="91420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TW" altLang="en-US" sz="2275" b="1" dirty="0">
                <a:solidFill>
                  <a:srgbClr val="FF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Helvetica Light"/>
              </a:rPr>
              <a:t>台灣乳酸菌協會會長 </a:t>
            </a:r>
            <a:endParaRPr lang="en-US" altLang="zh-TW" sz="2275" b="1" dirty="0">
              <a:solidFill>
                <a:srgbClr val="FF6600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Helvetica Light"/>
            </a:endParaRPr>
          </a:p>
          <a:p>
            <a:pPr defTabSz="91420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TW" altLang="en-US" sz="2275" b="1" dirty="0">
                <a:solidFill>
                  <a:srgbClr val="FF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Helvetica Light"/>
              </a:rPr>
              <a:t>教育部生技教育資源中心主任</a:t>
            </a:r>
            <a:endParaRPr lang="en-US" altLang="zh-TW" sz="2275" b="1" dirty="0">
              <a:solidFill>
                <a:srgbClr val="FF6600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Helvetica Light"/>
            </a:endParaRPr>
          </a:p>
          <a:p>
            <a:pPr defTabSz="91420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TW" altLang="en-US" sz="2275" b="1" dirty="0">
                <a:solidFill>
                  <a:srgbClr val="FF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Helvetica Light"/>
              </a:rPr>
              <a:t>衛生署中醫藥委員會委員</a:t>
            </a:r>
            <a:endParaRPr lang="en-US" altLang="zh-TW" sz="2275" b="1" dirty="0">
              <a:solidFill>
                <a:srgbClr val="FF6600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Helvetica Light"/>
            </a:endParaRPr>
          </a:p>
          <a:p>
            <a:pPr defTabSz="91420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TW" altLang="en-US" sz="2275" b="1" dirty="0">
                <a:solidFill>
                  <a:srgbClr val="FF6600"/>
                </a:solidFill>
                <a:latin typeface="微軟正黑體" pitchFamily="34" charset="-120"/>
                <a:ea typeface="微軟正黑體" pitchFamily="34" charset="-120"/>
                <a:sym typeface="Helvetica Light"/>
              </a:rPr>
              <a:t>臺灣「腸道健康宣導活動」計畫主持</a:t>
            </a:r>
            <a:endParaRPr lang="en-US" altLang="zh-TW" sz="2275" b="1" dirty="0">
              <a:solidFill>
                <a:srgbClr val="FF6600"/>
              </a:solidFill>
              <a:latin typeface="微軟正黑體" pitchFamily="34" charset="-120"/>
              <a:ea typeface="微軟正黑體" pitchFamily="34" charset="-120"/>
              <a:sym typeface="Helvetica Light"/>
            </a:endParaRPr>
          </a:p>
          <a:p>
            <a:pPr defTabSz="91420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TW" altLang="en-US" sz="2275" b="1" dirty="0">
                <a:solidFill>
                  <a:srgbClr val="FF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Helvetica Light"/>
              </a:rPr>
              <a:t>養樂多公司企業科技顧問</a:t>
            </a:r>
          </a:p>
          <a:p>
            <a:pPr defTabSz="91420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TW" altLang="en-US" sz="2275" b="1" dirty="0">
                <a:solidFill>
                  <a:srgbClr val="FF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Helvetica Light"/>
              </a:rPr>
              <a:t>中國旺旺集團科技顧問</a:t>
            </a:r>
          </a:p>
          <a:p>
            <a:pPr defTabSz="914204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 sz="2275" b="1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Helvetica Light"/>
            </a:endParaRPr>
          </a:p>
          <a:p>
            <a:pPr defTabSz="914204" fontAlgn="base">
              <a:spcBef>
                <a:spcPct val="0"/>
              </a:spcBef>
              <a:spcAft>
                <a:spcPct val="0"/>
              </a:spcAft>
              <a:defRPr/>
            </a:pPr>
            <a:endParaRPr lang="zh-TW" altLang="en-US" sz="2275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Helvetica Light"/>
            </a:endParaRPr>
          </a:p>
        </p:txBody>
      </p:sp>
      <p:pic>
        <p:nvPicPr>
          <p:cNvPr id="17" name="Picture 2" descr="「蔡英傑 教授」的圖片搜尋結果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320" y="272427"/>
            <a:ext cx="4496202" cy="4496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4"/>
          <p:cNvGrpSpPr/>
          <p:nvPr/>
        </p:nvGrpSpPr>
        <p:grpSpPr>
          <a:xfrm>
            <a:off x="300042" y="4892302"/>
            <a:ext cx="5431216" cy="1955445"/>
            <a:chOff x="0" y="0"/>
            <a:chExt cx="11630074" cy="3689365"/>
          </a:xfrm>
        </p:grpSpPr>
        <p:grpSp>
          <p:nvGrpSpPr>
            <p:cNvPr id="19" name="Group 172"/>
            <p:cNvGrpSpPr/>
            <p:nvPr/>
          </p:nvGrpSpPr>
          <p:grpSpPr>
            <a:xfrm>
              <a:off x="0" y="106813"/>
              <a:ext cx="8443789" cy="3582552"/>
              <a:chOff x="0" y="0"/>
              <a:chExt cx="8443788" cy="3582551"/>
            </a:xfrm>
          </p:grpSpPr>
          <p:pic>
            <p:nvPicPr>
              <p:cNvPr id="21" name="image40.jpg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857916" y="37001"/>
                <a:ext cx="2585873" cy="340681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2" name="image41.jpg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0" y="0"/>
                <a:ext cx="2585870" cy="345232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3" name="image42.jpg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857520" y="41346"/>
                <a:ext cx="2625467" cy="354120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pic>
          <p:nvPicPr>
            <p:cNvPr id="20" name="image43.png" descr="http://123.51.221.158:81/Assets/product_images/750/750572554.jp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001187" y="0"/>
              <a:ext cx="2628887" cy="35814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" name="文字方塊 2"/>
          <p:cNvSpPr txBox="1"/>
          <p:nvPr/>
        </p:nvSpPr>
        <p:spPr>
          <a:xfrm>
            <a:off x="7372" y="23002"/>
            <a:ext cx="4496202" cy="471668"/>
          </a:xfrm>
          <a:prstGeom prst="rect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txBody>
          <a:bodyPr wrap="square" rtlCol="0">
            <a:spAutoFit/>
          </a:bodyPr>
          <a:lstStyle/>
          <a:p>
            <a:pPr defTabSz="86694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TW" altLang="en-US" sz="2465" dirty="0">
                <a:solidFill>
                  <a:prstClr val="white"/>
                </a:solidFill>
                <a:highlight>
                  <a:srgbClr val="FF66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菌株研發</a:t>
            </a:r>
            <a:r>
              <a:rPr lang="en-US" altLang="zh-TW" sz="2465" dirty="0">
                <a:solidFill>
                  <a:prstClr val="white"/>
                </a:solidFill>
                <a:highlight>
                  <a:srgbClr val="FF66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lang="zh-TW" altLang="en-US" sz="2465" dirty="0">
                <a:solidFill>
                  <a:prstClr val="white"/>
                </a:solidFill>
                <a:highlight>
                  <a:srgbClr val="FF66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蔡英傑 教授 研究團隊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C6F20812-09FF-63C0-04C1-F09ADEA40A5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217234" y="144434"/>
            <a:ext cx="1762843" cy="2408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2138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1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/>
      <p:bldP spid="11" grpId="0"/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B72A575-C87C-B738-B971-774599DDA2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1936" y="495667"/>
            <a:ext cx="10168128" cy="1179576"/>
          </a:xfrm>
        </p:spPr>
        <p:txBody>
          <a:bodyPr>
            <a:normAutofit fontScale="90000"/>
          </a:bodyPr>
          <a:lstStyle/>
          <a:p>
            <a:r>
              <a:rPr lang="en-US" altLang="zh-TW" sz="4000" b="1" dirty="0" err="1">
                <a:effectLst/>
                <a:latin typeface="微軟正黑體" panose="020B0604030504040204" pitchFamily="34" charset="-120"/>
                <a:cs typeface="新細明體" panose="02020500000000000000" pitchFamily="18" charset="-120"/>
              </a:rPr>
              <a:t>鼠李糖乳酸桿菌</a:t>
            </a:r>
            <a:r>
              <a:rPr lang="en-US" altLang="zh-TW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微軟正黑體" panose="020B0604030504040204" pitchFamily="34" charset="-120"/>
                <a:cs typeface="新細明體" panose="02020500000000000000" pitchFamily="18" charset="-120"/>
              </a:rPr>
              <a:t> </a:t>
            </a:r>
            <a:r>
              <a:rPr lang="en-US" altLang="zh-TW" b="1" i="1" dirty="0">
                <a:effectLst/>
                <a:latin typeface="Times New Roman" panose="02020603050405020304" pitchFamily="18" charset="0"/>
                <a:ea typeface="微軟正黑體" panose="020B0604030504040204" pitchFamily="34" charset="-120"/>
                <a:cs typeface="新細明體" panose="02020500000000000000" pitchFamily="18" charset="-120"/>
              </a:rPr>
              <a:t>Lactobacillus </a:t>
            </a:r>
            <a:r>
              <a:rPr lang="en-US" altLang="zh-TW" b="1" i="1" dirty="0" err="1">
                <a:effectLst/>
                <a:latin typeface="Times New Roman" panose="02020603050405020304" pitchFamily="18" charset="0"/>
                <a:ea typeface="微軟正黑體" panose="020B0604030504040204" pitchFamily="34" charset="-120"/>
                <a:cs typeface="新細明體" panose="02020500000000000000" pitchFamily="18" charset="-120"/>
              </a:rPr>
              <a:t>rhamnsosus</a:t>
            </a:r>
            <a:r>
              <a:rPr lang="en-US" altLang="zh-TW" b="1" dirty="0">
                <a:effectLst/>
                <a:latin typeface="Times New Roman" panose="02020603050405020304" pitchFamily="18" charset="0"/>
                <a:ea typeface="微軟正黑體" panose="020B0604030504040204" pitchFamily="34" charset="-120"/>
                <a:cs typeface="新細明體" panose="02020500000000000000" pitchFamily="18" charset="-120"/>
              </a:rPr>
              <a:t> SP1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A56D84AD-6C63-3454-9417-2D8E594F82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5916" y="3909635"/>
            <a:ext cx="10168128" cy="2446713"/>
          </a:xfrm>
        </p:spPr>
        <p:txBody>
          <a:bodyPr>
            <a:normAutofit/>
          </a:bodyPr>
          <a:lstStyle/>
          <a:p>
            <a:r>
              <a:rPr lang="zh-TW" altLang="en-US" sz="2000" b="1" dirty="0"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受試者：</a:t>
            </a:r>
            <a:r>
              <a:rPr lang="en-US" altLang="zh-TW" sz="2000" dirty="0"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 </a:t>
            </a:r>
            <a:r>
              <a:rPr lang="en-US" altLang="zh-TW" sz="2000" b="1" dirty="0">
                <a:solidFill>
                  <a:srgbClr val="3366FF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20</a:t>
            </a:r>
            <a:r>
              <a:rPr lang="zh-TW" altLang="en-US" sz="2000" b="1" dirty="0">
                <a:solidFill>
                  <a:srgbClr val="3366FF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名患有痤瘡之成人 </a:t>
            </a:r>
            <a:r>
              <a:rPr lang="en-US" altLang="zh-TW" sz="2000" dirty="0"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(</a:t>
            </a:r>
            <a:r>
              <a:rPr lang="zh-TW" altLang="en-US" sz="2000" dirty="0"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平均年齡：</a:t>
            </a:r>
            <a:r>
              <a:rPr lang="en-US" altLang="zh-TW" sz="2000" dirty="0"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33.7±3.3</a:t>
            </a:r>
            <a:r>
              <a:rPr lang="zh-TW" altLang="en-US" sz="2000" dirty="0"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歲</a:t>
            </a:r>
            <a:r>
              <a:rPr lang="en-US" altLang="zh-TW" sz="2000" dirty="0"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)</a:t>
            </a:r>
            <a:endParaRPr lang="en-US" altLang="zh-TW" sz="2000" b="1" dirty="0">
              <a:solidFill>
                <a:srgbClr val="0000CC"/>
              </a:solidFill>
              <a:latin typeface="Calibri" panose="020F0502020204030204" pitchFamily="34" charset="0"/>
              <a:ea typeface="微軟正黑體" panose="020B0604030504040204" pitchFamily="34" charset="-120"/>
              <a:cs typeface="Calibri" panose="020F0502020204030204" pitchFamily="34" charset="0"/>
            </a:endParaRPr>
          </a:p>
          <a:p>
            <a:r>
              <a:rPr lang="zh-TW" altLang="en-US" sz="2000" b="1" dirty="0"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益生菌劑量：</a:t>
            </a:r>
            <a:r>
              <a:rPr lang="en-US" altLang="zh-TW" sz="2000" dirty="0"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 3 × 10</a:t>
            </a:r>
            <a:r>
              <a:rPr lang="en-US" altLang="zh-TW" sz="2000" baseline="30000" dirty="0"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9</a:t>
            </a:r>
            <a:r>
              <a:rPr lang="en-US" altLang="zh-TW" sz="2000" dirty="0"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 CFU/day</a:t>
            </a:r>
          </a:p>
          <a:p>
            <a:r>
              <a:rPr lang="zh-TW" altLang="en-US" sz="2000" b="1" dirty="0"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介入時間</a:t>
            </a:r>
            <a:r>
              <a:rPr lang="zh-TW" altLang="en-US" sz="2000" dirty="0"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：</a:t>
            </a:r>
            <a:r>
              <a:rPr lang="en-US" altLang="zh-TW" sz="2000" dirty="0"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12</a:t>
            </a:r>
            <a:r>
              <a:rPr lang="zh-TW" altLang="en-US" sz="2000" dirty="0"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週</a:t>
            </a:r>
            <a:endParaRPr lang="en-US" altLang="zh-TW" sz="2000" dirty="0">
              <a:latin typeface="Calibri" panose="020F0502020204030204" pitchFamily="34" charset="0"/>
              <a:ea typeface="微軟正黑體" panose="020B0604030504040204" pitchFamily="34" charset="-12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altLang="zh-TW" sz="2000" b="1" dirty="0">
              <a:latin typeface="Calibri" panose="020F0502020204030204" pitchFamily="34" charset="0"/>
              <a:ea typeface="微軟正黑體" panose="020B0604030504040204" pitchFamily="34" charset="-12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altLang="zh-TW" sz="2000" b="1" dirty="0"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※</a:t>
            </a:r>
            <a:r>
              <a:rPr lang="zh-TW" altLang="en-US" sz="2000" b="1" dirty="0"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 結果：</a:t>
            </a:r>
            <a:r>
              <a:rPr lang="en-US" altLang="zh-TW" sz="2000" b="1" dirty="0">
                <a:solidFill>
                  <a:srgbClr val="3366FF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SP1</a:t>
            </a:r>
            <a:r>
              <a:rPr lang="zh-TW" altLang="en-US" sz="2000" b="1" dirty="0"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 可</a:t>
            </a:r>
            <a:r>
              <a:rPr lang="zh-TW" altLang="en-US" sz="2000" b="1" dirty="0">
                <a:solidFill>
                  <a:srgbClr val="3366FF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改善皮膚外觀</a:t>
            </a:r>
            <a:r>
              <a:rPr lang="zh-TW" altLang="en-US" sz="2000" b="1" dirty="0"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、</a:t>
            </a:r>
            <a:r>
              <a:rPr lang="zh-TW" altLang="zh-TW" sz="2000" b="1" dirty="0"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具有調節痤瘡生成的相關基因表現</a:t>
            </a:r>
            <a:r>
              <a:rPr lang="zh-TW" altLang="en-US" sz="2000" b="1" kern="1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，</a:t>
            </a:r>
            <a:r>
              <a:rPr lang="zh-TW" altLang="en-US" sz="2000" b="1" dirty="0">
                <a:solidFill>
                  <a:srgbClr val="3366FF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改善</a:t>
            </a:r>
            <a:r>
              <a:rPr lang="zh-TW" altLang="zh-TW" sz="2000" b="1" dirty="0">
                <a:solidFill>
                  <a:srgbClr val="3366FF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痤瘡</a:t>
            </a:r>
            <a:r>
              <a:rPr lang="zh-TW" altLang="en-US" sz="2000" b="1" dirty="0">
                <a:solidFill>
                  <a:srgbClr val="3366FF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問題</a:t>
            </a:r>
            <a:r>
              <a:rPr lang="zh-TW" altLang="zh-TW" sz="2000" kern="100" dirty="0">
                <a:effectLst/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。</a:t>
            </a:r>
            <a:endParaRPr lang="zh-TW" altLang="en-US" sz="2000" b="1" dirty="0">
              <a:latin typeface="Calibri" panose="020F0502020204030204" pitchFamily="34" charset="0"/>
              <a:ea typeface="微軟正黑體" panose="020B0604030504040204" pitchFamily="34" charset="-120"/>
              <a:cs typeface="Calibri" panose="020F0502020204030204" pitchFamily="34" charset="0"/>
            </a:endParaRP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213CBAE8-E367-A062-F437-211168A2A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A5C87-DF58-40C8-B092-1DE63DB4547E}" type="slidenum">
              <a:rPr lang="en-US" altLang="zh-TW" smtClean="0"/>
              <a:pPr/>
              <a:t>20</a:t>
            </a:fld>
            <a:endParaRPr lang="zh-TW" altLang="en-US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24E7E759-59B5-6CF5-6FC6-E3F52318B0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7792"/>
          <a:stretch/>
        </p:blipFill>
        <p:spPr>
          <a:xfrm>
            <a:off x="965916" y="1448406"/>
            <a:ext cx="10110516" cy="20835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1DE7135D-B492-ECA9-337E-6602E40E7BD3}"/>
              </a:ext>
            </a:extLst>
          </p:cNvPr>
          <p:cNvSpPr txBox="1"/>
          <p:nvPr/>
        </p:nvSpPr>
        <p:spPr>
          <a:xfrm>
            <a:off x="422507" y="95557"/>
            <a:ext cx="172985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8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四重益生菌</a:t>
            </a:r>
            <a:endParaRPr lang="en-US" altLang="zh-TW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800080"/>
              </a:highligh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C6E14974-0899-1016-E0B0-66F2F5E0CB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6804" y="3367550"/>
            <a:ext cx="2953587" cy="2083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3953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5B9A874-3F45-B2D7-3D06-4D1C890D04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1936" y="438368"/>
            <a:ext cx="10168128" cy="1179576"/>
          </a:xfrm>
        </p:spPr>
        <p:txBody>
          <a:bodyPr>
            <a:normAutofit/>
          </a:bodyPr>
          <a:lstStyle/>
          <a:p>
            <a:r>
              <a:rPr lang="en-US" altLang="zh-TW" b="1" dirty="0">
                <a:effectLst/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『</a:t>
            </a:r>
            <a:r>
              <a:rPr lang="zh-TW" altLang="zh-TW" b="1" dirty="0">
                <a:effectLst/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綜合消化酵素</a:t>
            </a:r>
            <a:r>
              <a:rPr lang="en-US" altLang="zh-TW" b="1" dirty="0">
                <a:effectLst/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』</a:t>
            </a:r>
            <a:r>
              <a:rPr lang="zh-TW" altLang="en-US" b="1" dirty="0">
                <a:effectLst/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幫助消化</a:t>
            </a:r>
            <a:r>
              <a:rPr lang="en-US" altLang="zh-TW" b="1" dirty="0">
                <a:effectLst/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&amp;</a:t>
            </a:r>
            <a:r>
              <a:rPr lang="zh-TW" altLang="en-US" b="1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調整體質</a:t>
            </a:r>
            <a:endParaRPr lang="zh-TW" altLang="en-US" b="1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FDEA539C-A78B-04A2-1BCE-FB47BB1E18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6561" y="1888367"/>
            <a:ext cx="3476461" cy="4188876"/>
          </a:xfrm>
        </p:spPr>
        <p:txBody>
          <a:bodyPr>
            <a:noAutofit/>
          </a:bodyPr>
          <a:lstStyle/>
          <a:p>
            <a:pPr>
              <a:lnSpc>
                <a:spcPts val="2500"/>
              </a:lnSpc>
              <a:buFont typeface="Wingdings" panose="05000000000000000000" pitchFamily="2" charset="2"/>
              <a:buChar char="l"/>
            </a:pP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嚴選利用</a:t>
            </a:r>
            <a:r>
              <a:rPr lang="zh-TW" altLang="en-US" sz="2000" b="1" dirty="0">
                <a:solidFill>
                  <a:srgbClr val="3333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微生物醱酵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而得含有 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三大頪</a:t>
            </a:r>
            <a:r>
              <a:rPr lang="en-US" altLang="zh-TW" sz="2000" b="1" dirty="0"/>
              <a:t>(7</a:t>
            </a:r>
            <a:r>
              <a:rPr lang="zh-TW" altLang="en-US" sz="2000" b="1" dirty="0"/>
              <a:t>種</a:t>
            </a:r>
            <a:r>
              <a:rPr lang="en-US" altLang="zh-TW" sz="2000" b="1" dirty="0"/>
              <a:t>)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人體所需的消化酵素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，包含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b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2000" b="1" dirty="0">
                <a:solidFill>
                  <a:srgbClr val="FF6600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  <a:sym typeface="Wingdings" panose="05000000000000000000" pitchFamily="2" charset="2"/>
              </a:rPr>
              <a:t>蛋白質分解酵素</a:t>
            </a:r>
            <a:br>
              <a:rPr lang="en-US" altLang="zh-TW" sz="2000" b="1" dirty="0">
                <a:solidFill>
                  <a:srgbClr val="FF6600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  <a:sym typeface="Wingdings" panose="05000000000000000000" pitchFamily="2" charset="2"/>
              </a:rPr>
            </a:br>
            <a:r>
              <a:rPr lang="en-US" altLang="zh-TW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(</a:t>
            </a:r>
            <a:r>
              <a:rPr lang="zh-TW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含蛋白質分解酵素、鳳梨酵素</a:t>
            </a:r>
            <a:r>
              <a:rPr lang="en-US" altLang="zh-TW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)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、</a:t>
            </a:r>
            <a:b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</a:br>
            <a:r>
              <a:rPr lang="zh-TW" altLang="en-US" sz="2000" b="1" dirty="0">
                <a:solidFill>
                  <a:srgbClr val="FF6600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  <a:sym typeface="Wingdings" panose="05000000000000000000" pitchFamily="2" charset="2"/>
              </a:rPr>
              <a:t>碳水化合物分解酵素</a:t>
            </a:r>
            <a:br>
              <a:rPr lang="en-US" altLang="zh-TW" sz="2000" b="1" dirty="0">
                <a:solidFill>
                  <a:srgbClr val="FF6600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  <a:sym typeface="Wingdings" panose="05000000000000000000" pitchFamily="2" charset="2"/>
              </a:rPr>
            </a:br>
            <a:r>
              <a:rPr lang="en-US" altLang="zh-TW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(</a:t>
            </a:r>
            <a:r>
              <a:rPr lang="zh-TW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含澱粉酵素、葡萄糖澱粉酵素、蔗糖轉化酵素、纖維素分解酵素</a:t>
            </a:r>
            <a:r>
              <a:rPr lang="en-US" altLang="zh-TW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)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、</a:t>
            </a:r>
            <a:b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</a:br>
            <a:r>
              <a:rPr lang="zh-TW" altLang="en-US" sz="2000" b="1" dirty="0">
                <a:solidFill>
                  <a:srgbClr val="FF6600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  <a:sym typeface="Wingdings" panose="05000000000000000000" pitchFamily="2" charset="2"/>
              </a:rPr>
              <a:t>脂肪分解酵素</a:t>
            </a:r>
            <a:endParaRPr lang="zh-TW" altLang="en-US" sz="2000" dirty="0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046FF5E6-3A19-E3F8-8571-A6C16086A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A5C87-DF58-40C8-B092-1DE63DB4547E}" type="slidenum">
              <a:rPr lang="en-US" altLang="zh-TW" smtClean="0"/>
              <a:pPr/>
              <a:t>21</a:t>
            </a:fld>
            <a:endParaRPr lang="zh-TW" altLang="en-US"/>
          </a:p>
        </p:txBody>
      </p:sp>
      <p:pic>
        <p:nvPicPr>
          <p:cNvPr id="7" name="圖片 5">
            <a:extLst>
              <a:ext uri="{FF2B5EF4-FFF2-40B4-BE49-F238E27FC236}">
                <a16:creationId xmlns:a16="http://schemas.microsoft.com/office/drawing/2014/main" id="{A9916354-71EC-DABF-00EA-31CB6FCB15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3158" y="1619075"/>
            <a:ext cx="7431527" cy="3816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AutoShape 5">
            <a:extLst>
              <a:ext uri="{FF2B5EF4-FFF2-40B4-BE49-F238E27FC236}">
                <a16:creationId xmlns:a16="http://schemas.microsoft.com/office/drawing/2014/main" id="{81970655-7F53-A351-A707-49F98B9AAC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45052" y="5138504"/>
            <a:ext cx="4472631" cy="1478894"/>
          </a:xfrm>
          <a:prstGeom prst="wedgeRectCallout">
            <a:avLst>
              <a:gd name="adj1" fmla="val 36470"/>
              <a:gd name="adj2" fmla="val -78036"/>
            </a:avLst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7747" tIns="43875" rIns="87747" bIns="43875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600" dirty="0">
                <a:latin typeface="微軟正黑體" panose="020B0604030504040204" pitchFamily="34" charset="-120"/>
              </a:rPr>
              <a:t>錯誤觀念：營養吸收好容易胖 </a:t>
            </a:r>
            <a:r>
              <a:rPr lang="en-US" altLang="zh-TW" sz="1600" dirty="0">
                <a:latin typeface="微軟正黑體" panose="020B0604030504040204" pitchFamily="34" charset="-120"/>
              </a:rPr>
              <a:t>!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600" b="1" dirty="0">
                <a:latin typeface="微軟正黑體" panose="020B0604030504040204" pitchFamily="34" charset="-120"/>
              </a:rPr>
              <a:t>正確觀念：</a:t>
            </a:r>
            <a:r>
              <a:rPr lang="zh-TW" altLang="en-US" sz="1600" b="1" dirty="0">
                <a:solidFill>
                  <a:srgbClr val="CC3300"/>
                </a:solidFill>
                <a:latin typeface="微軟正黑體" panose="020B0604030504040204" pitchFamily="34" charset="-120"/>
              </a:rPr>
              <a:t>營養能充份吸收，才能擁有好體質！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600" dirty="0">
                <a:solidFill>
                  <a:srgbClr val="CC3300"/>
                </a:solidFill>
                <a:latin typeface="微軟正黑體" panose="020B0604030504040204" pitchFamily="34" charset="-120"/>
              </a:rPr>
              <a:t>「勿使酒脂入腸」務必讓脂肪和蛋白質在小腸消化完全</a:t>
            </a:r>
            <a:r>
              <a:rPr lang="en-US" altLang="zh-TW" sz="1600" dirty="0">
                <a:solidFill>
                  <a:srgbClr val="CC3300"/>
                </a:solidFill>
                <a:latin typeface="微軟正黑體" panose="020B0604030504040204" pitchFamily="34" charset="-120"/>
              </a:rPr>
              <a:t>, </a:t>
            </a:r>
            <a:r>
              <a:rPr lang="zh-TW" altLang="en-US" sz="1600" dirty="0">
                <a:solidFill>
                  <a:srgbClr val="CC3300"/>
                </a:solidFill>
                <a:latin typeface="微軟正黑體" panose="020B0604030504040204" pitchFamily="34" charset="-120"/>
              </a:rPr>
              <a:t>不要讓其流入大腸</a:t>
            </a:r>
            <a:r>
              <a:rPr lang="en-US" altLang="zh-TW" sz="1600" dirty="0">
                <a:solidFill>
                  <a:srgbClr val="CC3300"/>
                </a:solidFill>
                <a:latin typeface="微軟正黑體" panose="020B0604030504040204" pitchFamily="34" charset="-120"/>
              </a:rPr>
              <a:t>, </a:t>
            </a:r>
            <a:r>
              <a:rPr lang="zh-TW" altLang="en-US" sz="1600" dirty="0">
                <a:solidFill>
                  <a:srgbClr val="CC3300"/>
                </a:solidFill>
                <a:latin typeface="微軟正黑體" panose="020B0604030504040204" pitchFamily="34" charset="-120"/>
              </a:rPr>
              <a:t>養肥腐敗壞菌</a:t>
            </a:r>
            <a:r>
              <a:rPr lang="en-US" altLang="zh-TW" sz="1600" dirty="0">
                <a:solidFill>
                  <a:srgbClr val="CC3300"/>
                </a:solidFill>
                <a:latin typeface="微軟正黑體" panose="020B0604030504040204" pitchFamily="34" charset="-120"/>
              </a:rPr>
              <a:t>, </a:t>
            </a:r>
            <a:r>
              <a:rPr lang="zh-TW" altLang="en-US" sz="1600" dirty="0">
                <a:solidFill>
                  <a:srgbClr val="CC3300"/>
                </a:solidFill>
                <a:latin typeface="微軟正黑體" panose="020B0604030504040204" pitchFamily="34" charset="-120"/>
              </a:rPr>
              <a:t>產生毒素</a:t>
            </a:r>
            <a:r>
              <a:rPr lang="en-US" altLang="zh-TW" sz="1600" dirty="0">
                <a:solidFill>
                  <a:srgbClr val="CC3300"/>
                </a:solidFill>
                <a:latin typeface="微軟正黑體" panose="020B0604030504040204" pitchFamily="34" charset="-120"/>
              </a:rPr>
              <a:t>, </a:t>
            </a:r>
            <a:r>
              <a:rPr lang="zh-TW" altLang="en-US" sz="1600" dirty="0">
                <a:solidFill>
                  <a:srgbClr val="CC3300"/>
                </a:solidFill>
                <a:latin typeface="微軟正黑體" panose="020B0604030504040204" pitchFamily="34" charset="-120"/>
              </a:rPr>
              <a:t>引發全身性疾病</a:t>
            </a:r>
            <a:r>
              <a:rPr lang="en-US" altLang="zh-TW" sz="1600" dirty="0">
                <a:solidFill>
                  <a:srgbClr val="CC3300"/>
                </a:solidFill>
                <a:latin typeface="微軟正黑體" panose="020B0604030504040204" pitchFamily="34" charset="-120"/>
              </a:rPr>
              <a:t>!</a:t>
            </a: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B5D38FC0-E6DF-7DDE-B0AA-1A0EC4B09CA9}"/>
              </a:ext>
            </a:extLst>
          </p:cNvPr>
          <p:cNvSpPr txBox="1"/>
          <p:nvPr/>
        </p:nvSpPr>
        <p:spPr>
          <a:xfrm>
            <a:off x="476561" y="80168"/>
            <a:ext cx="161218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消化好幫手</a:t>
            </a:r>
            <a:endParaRPr lang="en-US" altLang="zh-TW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800000"/>
              </a:highligh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724221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BBC334C-CAD9-4D62-5420-4E643A7E52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HK" altLang="zh-TW" b="1" dirty="0">
                <a:effectLst/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血橙萃取物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ABF60E5A-E848-FF3E-77F0-3FD9C43209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9422" y="1946931"/>
            <a:ext cx="7743089" cy="1289134"/>
          </a:xfrm>
        </p:spPr>
        <p:txBody>
          <a:bodyPr>
            <a:noAutofit/>
          </a:bodyPr>
          <a:lstStyle/>
          <a:p>
            <a:r>
              <a:rPr lang="zh-TW" altLang="en-US" sz="2000" i="0" u="none" strike="noStrike" baseline="0" dirty="0"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嚴選</a:t>
            </a:r>
            <a:r>
              <a:rPr lang="zh-TW" altLang="en-US" sz="2000" b="1" i="0" u="none" strike="noStrike" baseline="0" dirty="0"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西西里火山區生產三大血橙品種 </a:t>
            </a:r>
            <a:r>
              <a:rPr lang="en-US" altLang="zh-TW" sz="2000" b="0" i="0" u="none" strike="noStrike" baseline="0" dirty="0"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(</a:t>
            </a:r>
            <a:r>
              <a:rPr lang="zh-TW" altLang="en-US" sz="2000" b="0" i="0" u="none" strike="noStrike" baseline="0" dirty="0"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塔羅科</a:t>
            </a:r>
            <a:r>
              <a:rPr lang="en-US" altLang="zh-TW" sz="2000" b="0" i="0" u="none" strike="noStrike" baseline="0" dirty="0"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/</a:t>
            </a:r>
            <a:r>
              <a:rPr lang="zh-TW" altLang="en-US" sz="2000" b="0" i="0" u="none" strike="noStrike" baseline="0" dirty="0"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桑吉內利</a:t>
            </a:r>
            <a:r>
              <a:rPr lang="en-US" altLang="zh-TW" sz="2000" b="0" i="0" u="none" strike="noStrike" baseline="0" dirty="0"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/</a:t>
            </a:r>
            <a:r>
              <a:rPr lang="zh-TW" altLang="en-US" sz="2000" dirty="0"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摩洛</a:t>
            </a:r>
            <a:r>
              <a:rPr lang="en-US" altLang="zh-TW" sz="2000" b="0" i="0" u="none" strike="noStrike" baseline="0" dirty="0"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)</a:t>
            </a:r>
            <a:r>
              <a:rPr lang="zh-TW" altLang="en-US" sz="2000" b="0" i="0" u="none" strike="noStrike" baseline="0" dirty="0"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。</a:t>
            </a:r>
            <a:endParaRPr lang="en-US" altLang="zh-TW" sz="2000" b="0" i="0" u="none" strike="noStrike" baseline="0" dirty="0">
              <a:latin typeface="Calibri" panose="020F0502020204030204" pitchFamily="34" charset="0"/>
              <a:ea typeface="微軟正黑體" panose="020B0604030504040204" pitchFamily="34" charset="-120"/>
              <a:cs typeface="Calibri" panose="020F0502020204030204" pitchFamily="34" charset="0"/>
            </a:endParaRPr>
          </a:p>
          <a:p>
            <a:pPr algn="l"/>
            <a:r>
              <a:rPr lang="zh-TW" altLang="en-US" sz="2000" b="1" i="0" u="none" strike="noStrike" baseline="0" dirty="0"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純水萃超濾技術</a:t>
            </a:r>
            <a:r>
              <a:rPr lang="zh-TW" altLang="en-US" sz="2000" b="0" i="0" u="none" strike="noStrike" baseline="0" dirty="0"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，</a:t>
            </a:r>
            <a:r>
              <a:rPr lang="zh-TW" altLang="en-US" sz="2400" b="1" dirty="0">
                <a:solidFill>
                  <a:srgbClr val="E24B2A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高濃縮</a:t>
            </a:r>
            <a:r>
              <a:rPr lang="en-US" altLang="zh-TW" sz="2400" b="1" dirty="0">
                <a:solidFill>
                  <a:srgbClr val="E24B2A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210</a:t>
            </a:r>
            <a:r>
              <a:rPr lang="zh-TW" altLang="en-US" sz="2400" b="1" dirty="0">
                <a:solidFill>
                  <a:srgbClr val="E24B2A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倍</a:t>
            </a:r>
            <a:r>
              <a:rPr lang="zh-TW" altLang="en-US" sz="2000" b="0" i="0" u="none" strike="noStrike" baseline="0" dirty="0"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，</a:t>
            </a:r>
            <a:r>
              <a:rPr lang="zh-TW" altLang="en-US" sz="2000" b="1" i="0" u="none" strike="noStrike" baseline="0" dirty="0"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無溶劑殘留</a:t>
            </a:r>
            <a:r>
              <a:rPr lang="zh-TW" altLang="en-US" sz="2000" b="0" i="0" u="none" strike="noStrike" baseline="0" dirty="0"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問題 </a:t>
            </a:r>
            <a:r>
              <a:rPr lang="zh-TW" altLang="en-US" sz="2000" b="1" i="0" u="none" strike="noStrike" baseline="0" dirty="0"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。 </a:t>
            </a:r>
            <a:endParaRPr lang="en-US" altLang="zh-TW" sz="2000" b="1" i="0" u="none" strike="noStrike" baseline="0" dirty="0">
              <a:latin typeface="Calibri" panose="020F0502020204030204" pitchFamily="34" charset="0"/>
              <a:ea typeface="微軟正黑體" panose="020B0604030504040204" pitchFamily="34" charset="-120"/>
              <a:cs typeface="Calibri" panose="020F0502020204030204" pitchFamily="34" charset="0"/>
            </a:endParaRPr>
          </a:p>
          <a:p>
            <a:r>
              <a:rPr lang="zh-TW" altLang="en-US" sz="2000" dirty="0"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五大機能，美肌保養一次到位。 </a:t>
            </a:r>
            <a:endParaRPr lang="en-US" altLang="zh-TW" sz="2000" dirty="0">
              <a:latin typeface="Calibri" panose="020F0502020204030204" pitchFamily="34" charset="0"/>
              <a:ea typeface="微軟正黑體" panose="020B0604030504040204" pitchFamily="34" charset="-120"/>
              <a:cs typeface="Calibri" panose="020F0502020204030204" pitchFamily="34" charset="0"/>
            </a:endParaRPr>
          </a:p>
          <a:p>
            <a:pPr algn="l"/>
            <a:endParaRPr lang="zh-TW" altLang="en-US" sz="2000" dirty="0">
              <a:latin typeface="Calibri" panose="020F0502020204030204" pitchFamily="34" charset="0"/>
              <a:ea typeface="微軟正黑體" panose="020B0604030504040204" pitchFamily="34" charset="-120"/>
              <a:cs typeface="Calibri" panose="020F0502020204030204" pitchFamily="34" charset="0"/>
            </a:endParaRPr>
          </a:p>
          <a:p>
            <a:endParaRPr lang="zh-TW" altLang="en-US" sz="2000" dirty="0">
              <a:latin typeface="Calibri" panose="020F0502020204030204" pitchFamily="34" charset="0"/>
              <a:ea typeface="微軟正黑體" panose="020B0604030504040204" pitchFamily="34" charset="-120"/>
              <a:cs typeface="Calibri" panose="020F0502020204030204" pitchFamily="34" charset="0"/>
            </a:endParaRP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8C9E08F0-2D99-2F40-D085-8FA42D38C8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298049" y="6383505"/>
            <a:ext cx="2743200" cy="365125"/>
          </a:xfrm>
        </p:spPr>
        <p:txBody>
          <a:bodyPr/>
          <a:lstStyle/>
          <a:p>
            <a:fld id="{A65A5C87-DF58-40C8-B092-1DE63DB4547E}" type="slidenum">
              <a:rPr lang="en-US" altLang="zh-TW" smtClean="0"/>
              <a:pPr/>
              <a:t>22</a:t>
            </a:fld>
            <a:endParaRPr lang="zh-TW" altLang="en-US"/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B81DC12C-D706-6364-B5E4-AF7CED601AA1}"/>
              </a:ext>
            </a:extLst>
          </p:cNvPr>
          <p:cNvSpPr txBox="1"/>
          <p:nvPr/>
        </p:nvSpPr>
        <p:spPr>
          <a:xfrm>
            <a:off x="510450" y="81234"/>
            <a:ext cx="151529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ED7D31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吃出亮白肌</a:t>
            </a:r>
            <a:endParaRPr lang="en-US" altLang="zh-TW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ED7D31"/>
              </a:highligh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B3341523-935B-1CDB-C595-079780DFA2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70604" y="3135468"/>
            <a:ext cx="2493657" cy="2656057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C15449BB-A8F4-D850-E77B-AAC35DCFD1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3711" y="3291219"/>
            <a:ext cx="7084627" cy="2531573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6555F445-8F39-6F15-F0B1-0EF4AF8629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478091"/>
            <a:ext cx="2394603" cy="1298675"/>
          </a:xfrm>
          <a:prstGeom prst="rect">
            <a:avLst/>
          </a:prstGeom>
        </p:spPr>
      </p:pic>
      <p:pic>
        <p:nvPicPr>
          <p:cNvPr id="18" name="圖片 17">
            <a:extLst>
              <a:ext uri="{FF2B5EF4-FFF2-40B4-BE49-F238E27FC236}">
                <a16:creationId xmlns:a16="http://schemas.microsoft.com/office/drawing/2014/main" id="{8868E96C-47A7-2AC9-99A3-A76A56F50F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42511" y="745561"/>
            <a:ext cx="3209755" cy="2234891"/>
          </a:xfrm>
          <a:prstGeom prst="rect">
            <a:avLst/>
          </a:prstGeom>
        </p:spPr>
      </p:pic>
      <p:sp>
        <p:nvSpPr>
          <p:cNvPr id="23" name="內容版面配置區 2">
            <a:extLst>
              <a:ext uri="{FF2B5EF4-FFF2-40B4-BE49-F238E27FC236}">
                <a16:creationId xmlns:a16="http://schemas.microsoft.com/office/drawing/2014/main" id="{B66A34D2-AE7C-45B3-D83B-043B921563E2}"/>
              </a:ext>
            </a:extLst>
          </p:cNvPr>
          <p:cNvSpPr txBox="1">
            <a:spLocks/>
          </p:cNvSpPr>
          <p:nvPr/>
        </p:nvSpPr>
        <p:spPr>
          <a:xfrm>
            <a:off x="1188475" y="1217682"/>
            <a:ext cx="6698470" cy="5613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zh-TW" altLang="en-US" sz="2600" b="1" dirty="0"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地中海火山恩惠，</a:t>
            </a:r>
            <a:r>
              <a:rPr lang="zh-TW" altLang="en-US" sz="2600" b="1" dirty="0">
                <a:solidFill>
                  <a:srgbClr val="E24B2A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西西里美麗血橙</a:t>
            </a:r>
          </a:p>
        </p:txBody>
      </p:sp>
    </p:spTree>
    <p:extLst>
      <p:ext uri="{BB962C8B-B14F-4D97-AF65-F5344CB8AC3E}">
        <p14:creationId xmlns:p14="http://schemas.microsoft.com/office/powerpoint/2010/main" val="29829484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BBC334C-CAD9-4D62-5420-4E643A7E52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895589" y="-357359"/>
            <a:ext cx="10168128" cy="1179576"/>
          </a:xfrm>
        </p:spPr>
        <p:txBody>
          <a:bodyPr>
            <a:normAutofit/>
          </a:bodyPr>
          <a:lstStyle/>
          <a:p>
            <a:pPr algn="ctr"/>
            <a:r>
              <a:rPr lang="zh-TW" alt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ED7D31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吃出亮白肌</a:t>
            </a:r>
            <a:endParaRPr lang="en-US" altLang="zh-TW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ED7D31"/>
              </a:highligh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ABF60E5A-E848-FF3E-77F0-3FD9C43209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8475" y="1217682"/>
            <a:ext cx="6698470" cy="56139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zh-TW" sz="2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15</a:t>
            </a:r>
            <a:r>
              <a:rPr lang="zh-TW" altLang="en-US" sz="2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天見效，曬後紅斑</a:t>
            </a:r>
            <a:r>
              <a:rPr lang="zh-TW" altLang="en-US" sz="3200" b="1" dirty="0">
                <a:solidFill>
                  <a:srgbClr val="E24B2A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減少</a:t>
            </a:r>
            <a:r>
              <a:rPr lang="en-US" altLang="zh-TW" sz="3200" b="1" dirty="0">
                <a:solidFill>
                  <a:srgbClr val="E24B2A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40%</a:t>
            </a:r>
            <a:endParaRPr lang="zh-TW" altLang="en-US" sz="3200" b="1" dirty="0">
              <a:solidFill>
                <a:srgbClr val="E24B2A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8C9E08F0-2D99-2F40-D085-8FA42D38C8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A5C87-DF58-40C8-B092-1DE63DB4547E}" type="slidenum">
              <a:rPr lang="en-US" altLang="zh-TW" smtClean="0"/>
              <a:pPr/>
              <a:t>23</a:t>
            </a:fld>
            <a:endParaRPr lang="zh-TW" altLang="en-US"/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66E850CA-37D0-17C4-D080-A7CCF37420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7017" y="4652026"/>
            <a:ext cx="3952875" cy="1581150"/>
          </a:xfrm>
          <a:prstGeom prst="rect">
            <a:avLst/>
          </a:prstGeom>
        </p:spPr>
      </p:pic>
      <p:grpSp>
        <p:nvGrpSpPr>
          <p:cNvPr id="16" name="群組 15">
            <a:extLst>
              <a:ext uri="{FF2B5EF4-FFF2-40B4-BE49-F238E27FC236}">
                <a16:creationId xmlns:a16="http://schemas.microsoft.com/office/drawing/2014/main" id="{EB862A5B-5C80-8A7D-4C06-A64EED7FB8A6}"/>
              </a:ext>
            </a:extLst>
          </p:cNvPr>
          <p:cNvGrpSpPr/>
          <p:nvPr/>
        </p:nvGrpSpPr>
        <p:grpSpPr>
          <a:xfrm>
            <a:off x="7470920" y="1779081"/>
            <a:ext cx="4462131" cy="2940466"/>
            <a:chOff x="7470920" y="1779081"/>
            <a:chExt cx="4462131" cy="2940466"/>
          </a:xfrm>
        </p:grpSpPr>
        <p:pic>
          <p:nvPicPr>
            <p:cNvPr id="8" name="圖片 7">
              <a:extLst>
                <a:ext uri="{FF2B5EF4-FFF2-40B4-BE49-F238E27FC236}">
                  <a16:creationId xmlns:a16="http://schemas.microsoft.com/office/drawing/2014/main" id="{429888B5-565D-8582-16A2-3693FB2253F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470920" y="1836923"/>
              <a:ext cx="4366042" cy="2882624"/>
            </a:xfrm>
            <a:prstGeom prst="rect">
              <a:avLst/>
            </a:prstGeom>
          </p:spPr>
        </p:pic>
        <p:pic>
          <p:nvPicPr>
            <p:cNvPr id="15" name="圖片 14">
              <a:extLst>
                <a:ext uri="{FF2B5EF4-FFF2-40B4-BE49-F238E27FC236}">
                  <a16:creationId xmlns:a16="http://schemas.microsoft.com/office/drawing/2014/main" id="{1BCFC807-F5C5-8739-FAF7-DB4C6802C8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294751" y="1779081"/>
              <a:ext cx="1638300" cy="304800"/>
            </a:xfrm>
            <a:prstGeom prst="rect">
              <a:avLst/>
            </a:prstGeom>
          </p:spPr>
        </p:pic>
      </p:grpSp>
      <p:pic>
        <p:nvPicPr>
          <p:cNvPr id="18" name="圖片 17">
            <a:extLst>
              <a:ext uri="{FF2B5EF4-FFF2-40B4-BE49-F238E27FC236}">
                <a16:creationId xmlns:a16="http://schemas.microsoft.com/office/drawing/2014/main" id="{CA389638-A3BE-46AA-9986-67BCAEF350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74831" y="232429"/>
            <a:ext cx="1485900" cy="1485900"/>
          </a:xfrm>
          <a:prstGeom prst="rect">
            <a:avLst/>
          </a:prstGeom>
        </p:spPr>
      </p:pic>
      <p:grpSp>
        <p:nvGrpSpPr>
          <p:cNvPr id="25" name="群組 24">
            <a:extLst>
              <a:ext uri="{FF2B5EF4-FFF2-40B4-BE49-F238E27FC236}">
                <a16:creationId xmlns:a16="http://schemas.microsoft.com/office/drawing/2014/main" id="{583A2172-A42C-9209-308E-05AB0DCAABA9}"/>
              </a:ext>
            </a:extLst>
          </p:cNvPr>
          <p:cNvGrpSpPr/>
          <p:nvPr/>
        </p:nvGrpSpPr>
        <p:grpSpPr>
          <a:xfrm>
            <a:off x="269758" y="2397258"/>
            <a:ext cx="7105073" cy="3957989"/>
            <a:chOff x="269758" y="2420250"/>
            <a:chExt cx="7105073" cy="3957989"/>
          </a:xfrm>
        </p:grpSpPr>
        <p:pic>
          <p:nvPicPr>
            <p:cNvPr id="5" name="圖片 4">
              <a:extLst>
                <a:ext uri="{FF2B5EF4-FFF2-40B4-BE49-F238E27FC236}">
                  <a16:creationId xmlns:a16="http://schemas.microsoft.com/office/drawing/2014/main" id="{39FD81EF-D9F5-2BD7-6962-A854D728B34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69758" y="2420250"/>
              <a:ext cx="7105073" cy="3957989"/>
            </a:xfrm>
            <a:prstGeom prst="rect">
              <a:avLst/>
            </a:prstGeom>
          </p:spPr>
        </p:pic>
        <p:pic>
          <p:nvPicPr>
            <p:cNvPr id="24" name="圖片 23">
              <a:extLst>
                <a:ext uri="{FF2B5EF4-FFF2-40B4-BE49-F238E27FC236}">
                  <a16:creationId xmlns:a16="http://schemas.microsoft.com/office/drawing/2014/main" id="{9F6FCD20-99D2-F89B-462F-59B92D49026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13017" y="2420250"/>
              <a:ext cx="3906066" cy="409932"/>
            </a:xfrm>
            <a:prstGeom prst="rect">
              <a:avLst/>
            </a:prstGeom>
          </p:spPr>
        </p:pic>
      </p:grpSp>
      <p:pic>
        <p:nvPicPr>
          <p:cNvPr id="28" name="圖片 27">
            <a:extLst>
              <a:ext uri="{FF2B5EF4-FFF2-40B4-BE49-F238E27FC236}">
                <a16:creationId xmlns:a16="http://schemas.microsoft.com/office/drawing/2014/main" id="{77808252-5761-0495-87FF-CB78DD41F6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8129" y="87286"/>
            <a:ext cx="1390650" cy="1371600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C1DFF10F-A856-D1DB-8BE3-7E5792F8ED51}"/>
              </a:ext>
            </a:extLst>
          </p:cNvPr>
          <p:cNvSpPr txBox="1"/>
          <p:nvPr/>
        </p:nvSpPr>
        <p:spPr>
          <a:xfrm>
            <a:off x="1091314" y="622125"/>
            <a:ext cx="27494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HK" altLang="zh-TW" sz="4000" b="1" dirty="0">
                <a:solidFill>
                  <a:srgbClr val="FF6600"/>
                </a:solidFill>
                <a:effectLst/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血橙萃取物</a:t>
            </a:r>
            <a:endParaRPr lang="zh-TW" altLang="en-US" sz="4000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53350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BBC334C-CAD9-4D62-5420-4E643A7E52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8475" y="450299"/>
            <a:ext cx="10168128" cy="1179576"/>
          </a:xfrm>
        </p:spPr>
        <p:txBody>
          <a:bodyPr/>
          <a:lstStyle/>
          <a:p>
            <a:r>
              <a:rPr lang="zh-HK" altLang="zh-TW" b="1" dirty="0">
                <a:solidFill>
                  <a:srgbClr val="FF6600"/>
                </a:solidFill>
                <a:effectLst/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血橙萃取物</a:t>
            </a:r>
            <a:endParaRPr lang="zh-TW" altLang="en-US" dirty="0">
              <a:solidFill>
                <a:srgbClr val="FF6600"/>
              </a:solidFill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ABF60E5A-E848-FF3E-77F0-3FD9C43209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8475" y="1217682"/>
            <a:ext cx="6698470" cy="56139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zh-TW" sz="2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15</a:t>
            </a:r>
            <a:r>
              <a:rPr lang="zh-TW" altLang="en-US" sz="2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天見效，曬後雀斑</a:t>
            </a:r>
            <a:r>
              <a:rPr lang="zh-TW" altLang="en-US" sz="3200" b="1" dirty="0">
                <a:solidFill>
                  <a:srgbClr val="E24B2A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減少</a:t>
            </a:r>
            <a:r>
              <a:rPr lang="en-US" altLang="zh-TW" sz="3200" b="1" dirty="0">
                <a:solidFill>
                  <a:srgbClr val="E24B2A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25%</a:t>
            </a:r>
            <a:endParaRPr lang="zh-TW" altLang="en-US" sz="3200" b="1" dirty="0">
              <a:solidFill>
                <a:srgbClr val="E24B2A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8C9E08F0-2D99-2F40-D085-8FA42D38C8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A5C87-DF58-40C8-B092-1DE63DB4547E}" type="slidenum">
              <a:rPr lang="en-US" altLang="zh-TW" smtClean="0"/>
              <a:pPr/>
              <a:t>24</a:t>
            </a:fld>
            <a:endParaRPr lang="zh-TW" altLang="en-US"/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B81DC12C-D706-6364-B5E4-AF7CED601AA1}"/>
              </a:ext>
            </a:extLst>
          </p:cNvPr>
          <p:cNvSpPr txBox="1"/>
          <p:nvPr/>
        </p:nvSpPr>
        <p:spPr>
          <a:xfrm>
            <a:off x="313455" y="40141"/>
            <a:ext cx="175004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ED7D31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吃出亮白肌</a:t>
            </a:r>
            <a:endParaRPr lang="en-US" altLang="zh-TW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ED7D31"/>
              </a:highligh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4" name="圖片 13">
            <a:extLst>
              <a:ext uri="{FF2B5EF4-FFF2-40B4-BE49-F238E27FC236}">
                <a16:creationId xmlns:a16="http://schemas.microsoft.com/office/drawing/2014/main" id="{66FAEF08-E2DC-128F-77CB-B59DD616D1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7146" y="224807"/>
            <a:ext cx="1485900" cy="1438275"/>
          </a:xfrm>
          <a:prstGeom prst="rect">
            <a:avLst/>
          </a:prstGeom>
        </p:spPr>
      </p:pic>
      <p:grpSp>
        <p:nvGrpSpPr>
          <p:cNvPr id="24" name="群組 23">
            <a:extLst>
              <a:ext uri="{FF2B5EF4-FFF2-40B4-BE49-F238E27FC236}">
                <a16:creationId xmlns:a16="http://schemas.microsoft.com/office/drawing/2014/main" id="{44824E81-1D6D-B7D8-3FB9-09E61CB5B15E}"/>
              </a:ext>
            </a:extLst>
          </p:cNvPr>
          <p:cNvGrpSpPr/>
          <p:nvPr/>
        </p:nvGrpSpPr>
        <p:grpSpPr>
          <a:xfrm>
            <a:off x="6031287" y="2125556"/>
            <a:ext cx="6042601" cy="2771157"/>
            <a:chOff x="6607633" y="2863932"/>
            <a:chExt cx="5584367" cy="2517978"/>
          </a:xfrm>
        </p:grpSpPr>
        <p:pic>
          <p:nvPicPr>
            <p:cNvPr id="12" name="圖片 11">
              <a:extLst>
                <a:ext uri="{FF2B5EF4-FFF2-40B4-BE49-F238E27FC236}">
                  <a16:creationId xmlns:a16="http://schemas.microsoft.com/office/drawing/2014/main" id="{8CCF713B-98CC-B0CA-ABC6-2118ED44CAF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607633" y="2863932"/>
              <a:ext cx="5584367" cy="2517978"/>
            </a:xfrm>
            <a:prstGeom prst="rect">
              <a:avLst/>
            </a:prstGeom>
          </p:spPr>
        </p:pic>
        <p:pic>
          <p:nvPicPr>
            <p:cNvPr id="16" name="圖片 15">
              <a:extLst>
                <a:ext uri="{FF2B5EF4-FFF2-40B4-BE49-F238E27FC236}">
                  <a16:creationId xmlns:a16="http://schemas.microsoft.com/office/drawing/2014/main" id="{23838140-BF06-575F-ACCE-0EF0BF7F42C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095392" y="4981860"/>
              <a:ext cx="1714500" cy="400050"/>
            </a:xfrm>
            <a:prstGeom prst="rect">
              <a:avLst/>
            </a:prstGeom>
          </p:spPr>
        </p:pic>
      </p:grpSp>
      <p:grpSp>
        <p:nvGrpSpPr>
          <p:cNvPr id="23" name="群組 22">
            <a:extLst>
              <a:ext uri="{FF2B5EF4-FFF2-40B4-BE49-F238E27FC236}">
                <a16:creationId xmlns:a16="http://schemas.microsoft.com/office/drawing/2014/main" id="{D5C7C0CA-CA6E-0EE2-29CC-2757CE8AD9E8}"/>
              </a:ext>
            </a:extLst>
          </p:cNvPr>
          <p:cNvGrpSpPr/>
          <p:nvPr/>
        </p:nvGrpSpPr>
        <p:grpSpPr>
          <a:xfrm>
            <a:off x="118112" y="2370065"/>
            <a:ext cx="6353229" cy="3639809"/>
            <a:chOff x="222684" y="2646073"/>
            <a:chExt cx="6476595" cy="3673050"/>
          </a:xfrm>
        </p:grpSpPr>
        <p:pic>
          <p:nvPicPr>
            <p:cNvPr id="7" name="圖片 6">
              <a:extLst>
                <a:ext uri="{FF2B5EF4-FFF2-40B4-BE49-F238E27FC236}">
                  <a16:creationId xmlns:a16="http://schemas.microsoft.com/office/drawing/2014/main" id="{132AB415-69BF-A1CC-E089-305616085F9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22684" y="2726818"/>
              <a:ext cx="6476595" cy="3592305"/>
            </a:xfrm>
            <a:prstGeom prst="rect">
              <a:avLst/>
            </a:prstGeom>
          </p:spPr>
        </p:pic>
        <p:pic>
          <p:nvPicPr>
            <p:cNvPr id="18" name="圖片 17">
              <a:extLst>
                <a:ext uri="{FF2B5EF4-FFF2-40B4-BE49-F238E27FC236}">
                  <a16:creationId xmlns:a16="http://schemas.microsoft.com/office/drawing/2014/main" id="{281381EC-F4BC-3DBE-14FC-FB0AA7047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69920" y="2646073"/>
              <a:ext cx="3063067" cy="400027"/>
            </a:xfrm>
            <a:prstGeom prst="rect">
              <a:avLst/>
            </a:prstGeom>
          </p:spPr>
        </p:pic>
      </p:grpSp>
      <p:grpSp>
        <p:nvGrpSpPr>
          <p:cNvPr id="28" name="群組 27">
            <a:extLst>
              <a:ext uri="{FF2B5EF4-FFF2-40B4-BE49-F238E27FC236}">
                <a16:creationId xmlns:a16="http://schemas.microsoft.com/office/drawing/2014/main" id="{935BBF79-B72C-0060-DCEB-E1E3DCB599F3}"/>
              </a:ext>
            </a:extLst>
          </p:cNvPr>
          <p:cNvGrpSpPr/>
          <p:nvPr/>
        </p:nvGrpSpPr>
        <p:grpSpPr>
          <a:xfrm>
            <a:off x="7810959" y="5218451"/>
            <a:ext cx="3266843" cy="666750"/>
            <a:chOff x="7672414" y="5119918"/>
            <a:chExt cx="3266843" cy="666750"/>
          </a:xfrm>
        </p:grpSpPr>
        <p:sp>
          <p:nvSpPr>
            <p:cNvPr id="25" name="內容版面配置區 2">
              <a:extLst>
                <a:ext uri="{FF2B5EF4-FFF2-40B4-BE49-F238E27FC236}">
                  <a16:creationId xmlns:a16="http://schemas.microsoft.com/office/drawing/2014/main" id="{4F3D9394-EFAF-5BC7-9F7B-8260FA59959C}"/>
                </a:ext>
              </a:extLst>
            </p:cNvPr>
            <p:cNvSpPr txBox="1">
              <a:spLocks/>
            </p:cNvSpPr>
            <p:nvPr/>
          </p:nvSpPr>
          <p:spPr>
            <a:xfrm>
              <a:off x="7687109" y="5225269"/>
              <a:ext cx="3252148" cy="561399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11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Microsoft JhengHei UI" panose="020B0604030504040204" pitchFamily="34" charset="-120"/>
                  <a:ea typeface="Microsoft JhengHei UI" panose="020B0604030504040204" pitchFamily="34" charset="-120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1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Microsoft JhengHei UI" panose="020B0604030504040204" pitchFamily="34" charset="-120"/>
                  <a:ea typeface="Microsoft JhengHei UI" panose="020B0604030504040204" pitchFamily="34" charset="-120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11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Microsoft JhengHei UI" panose="020B0604030504040204" pitchFamily="34" charset="-120"/>
                  <a:ea typeface="Microsoft JhengHei UI" panose="020B0604030504040204" pitchFamily="34" charset="-120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11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Microsoft JhengHei UI" panose="020B0604030504040204" pitchFamily="34" charset="-120"/>
                  <a:ea typeface="Microsoft JhengHei UI" panose="020B0604030504040204" pitchFamily="34" charset="-120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1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Microsoft JhengHei UI" panose="020B0604030504040204" pitchFamily="34" charset="-120"/>
                  <a:ea typeface="Microsoft JhengHei UI" panose="020B0604030504040204" pitchFamily="34" charset="-120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>
                <a:buFont typeface="Arial" panose="020B0604020202020204" pitchFamily="34" charset="0"/>
                <a:buNone/>
              </a:pPr>
              <a:r>
                <a:rPr lang="zh-TW" altLang="en-US" sz="2400" b="1" dirty="0">
                  <a:solidFill>
                    <a:srgbClr val="E24B2A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強化皮膚光屏障</a:t>
              </a:r>
              <a:endParaRPr lang="zh-TW" altLang="en-US" sz="3000" b="1" dirty="0">
                <a:solidFill>
                  <a:srgbClr val="E24B2A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pic>
          <p:nvPicPr>
            <p:cNvPr id="27" name="圖片 26">
              <a:extLst>
                <a:ext uri="{FF2B5EF4-FFF2-40B4-BE49-F238E27FC236}">
                  <a16:creationId xmlns:a16="http://schemas.microsoft.com/office/drawing/2014/main" id="{D8EA6919-C6C3-EE30-A1E8-38FB18B27A1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672414" y="5119918"/>
              <a:ext cx="1066800" cy="666750"/>
            </a:xfrm>
            <a:prstGeom prst="rect">
              <a:avLst/>
            </a:prstGeom>
          </p:spPr>
        </p:pic>
      </p:grpSp>
      <p:pic>
        <p:nvPicPr>
          <p:cNvPr id="30" name="圖片 29">
            <a:extLst>
              <a:ext uri="{FF2B5EF4-FFF2-40B4-BE49-F238E27FC236}">
                <a16:creationId xmlns:a16="http://schemas.microsoft.com/office/drawing/2014/main" id="{C6BB5FC1-0412-9A9C-0452-57A851B52DF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52436" y="171477"/>
            <a:ext cx="139065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9318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BBC334C-CAD9-4D62-5420-4E643A7E52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HK" altLang="zh-TW" b="1" dirty="0">
                <a:solidFill>
                  <a:srgbClr val="FF6600"/>
                </a:solidFill>
                <a:effectLst/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血橙萃取物</a:t>
            </a:r>
            <a:endParaRPr lang="zh-TW" altLang="en-US" dirty="0">
              <a:solidFill>
                <a:srgbClr val="FF6600"/>
              </a:solidFill>
            </a:endParaRP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8C9E08F0-2D99-2F40-D085-8FA42D38C8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A5C87-DF58-40C8-B092-1DE63DB4547E}" type="slidenum">
              <a:rPr lang="en-US" altLang="zh-TW" smtClean="0"/>
              <a:pPr/>
              <a:t>25</a:t>
            </a:fld>
            <a:endParaRPr lang="zh-TW" altLang="en-US"/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3214AB95-3D05-2ECA-28D7-5C2685E78C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473" y="2981604"/>
            <a:ext cx="3345917" cy="3315443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BDAD946B-BB05-8D8A-B6BC-740AF17651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2541" y="3033061"/>
            <a:ext cx="3441792" cy="3263987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0CC3C9E3-F492-3865-B8DF-B7F0FB11F0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74333" y="3013918"/>
            <a:ext cx="4870106" cy="3115996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43F0DBF4-0763-B03B-0F86-797B9917B9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12100" y="0"/>
            <a:ext cx="1903158" cy="2660814"/>
          </a:xfrm>
          <a:prstGeom prst="rect">
            <a:avLst/>
          </a:prstGeom>
        </p:spPr>
      </p:pic>
      <p:pic>
        <p:nvPicPr>
          <p:cNvPr id="18" name="圖片 17">
            <a:extLst>
              <a:ext uri="{FF2B5EF4-FFF2-40B4-BE49-F238E27FC236}">
                <a16:creationId xmlns:a16="http://schemas.microsoft.com/office/drawing/2014/main" id="{0698F6E5-50AE-447B-5461-D4D6DD6757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23315" y="905563"/>
            <a:ext cx="5495324" cy="689051"/>
          </a:xfrm>
          <a:prstGeom prst="rect">
            <a:avLst/>
          </a:prstGeom>
        </p:spPr>
      </p:pic>
      <p:sp>
        <p:nvSpPr>
          <p:cNvPr id="22" name="文字方塊 21">
            <a:extLst>
              <a:ext uri="{FF2B5EF4-FFF2-40B4-BE49-F238E27FC236}">
                <a16:creationId xmlns:a16="http://schemas.microsoft.com/office/drawing/2014/main" id="{B81DC12C-D706-6364-B5E4-AF7CED601AA1}"/>
              </a:ext>
            </a:extLst>
          </p:cNvPr>
          <p:cNvSpPr txBox="1"/>
          <p:nvPr/>
        </p:nvSpPr>
        <p:spPr>
          <a:xfrm>
            <a:off x="513017" y="80168"/>
            <a:ext cx="152531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ED7D31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吃出亮白肌</a:t>
            </a:r>
            <a:endParaRPr lang="en-US" altLang="zh-TW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ED7D31"/>
              </a:highligh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內容版面配置區 2">
            <a:extLst>
              <a:ext uri="{FF2B5EF4-FFF2-40B4-BE49-F238E27FC236}">
                <a16:creationId xmlns:a16="http://schemas.microsoft.com/office/drawing/2014/main" id="{85647C33-50B8-C2B4-DFC0-AE38519A17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017" y="1923898"/>
            <a:ext cx="11454170" cy="997478"/>
          </a:xfrm>
        </p:spPr>
        <p:txBody>
          <a:bodyPr>
            <a:noAutofit/>
          </a:bodyPr>
          <a:lstStyle/>
          <a:p>
            <a:r>
              <a:rPr lang="zh-TW" altLang="en-US" sz="17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受試者</a:t>
            </a:r>
            <a:r>
              <a:rPr lang="zh-TW" altLang="en-US" sz="17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r>
              <a:rPr lang="en-US" altLang="zh-TW" sz="17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110</a:t>
            </a:r>
            <a:r>
              <a:rPr lang="zh-TW" altLang="en-US" sz="17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位成人</a:t>
            </a:r>
            <a:r>
              <a:rPr lang="en-US" altLang="zh-TW" sz="17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(40%</a:t>
            </a:r>
            <a:r>
              <a:rPr lang="zh-TW" altLang="en-US" sz="17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歐洲人、</a:t>
            </a:r>
            <a:r>
              <a:rPr lang="en-US" altLang="zh-TW" sz="17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60%</a:t>
            </a:r>
            <a:r>
              <a:rPr lang="zh-TW" altLang="en-US" sz="17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亞洲人</a:t>
            </a:r>
            <a:r>
              <a:rPr lang="en-US" altLang="zh-TW" sz="17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17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en-US" altLang="zh-TW" sz="17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33-55</a:t>
            </a:r>
            <a:r>
              <a:rPr lang="zh-TW" altLang="en-US" sz="17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歲，已有輕度</a:t>
            </a:r>
            <a:r>
              <a:rPr lang="en-US" altLang="zh-TW" sz="17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17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中度肌膚老化。 </a:t>
            </a:r>
          </a:p>
          <a:p>
            <a:r>
              <a:rPr lang="zh-TW" altLang="en-US" sz="1700" b="1" i="0" u="none" strike="noStrike" baseline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試驗設計</a:t>
            </a:r>
            <a:r>
              <a:rPr lang="zh-TW" altLang="en-US" sz="1700" b="0" i="0" u="none" strike="noStrike" baseline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：隨機</a:t>
            </a:r>
            <a:r>
              <a:rPr lang="en-US" altLang="zh-TW" sz="1700" b="0" i="0" u="none" strike="noStrike" baseline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sz="1700" b="0" i="0" u="none" strike="noStrike" baseline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雙盲</a:t>
            </a:r>
            <a:r>
              <a:rPr lang="en-US" altLang="zh-TW" sz="1700" b="0" i="0" u="none" strike="noStrike" baseline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sz="1700" b="0" i="0" u="none" strike="noStrike" baseline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安慰劑對照，每日早餐後食用</a:t>
            </a:r>
            <a:r>
              <a:rPr lang="en-US" altLang="zh-TW" sz="1700" b="1" i="0" u="none" strike="noStrike" baseline="0" dirty="0">
                <a:solidFill>
                  <a:srgbClr val="E24B2A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100mg </a:t>
            </a:r>
            <a:r>
              <a:rPr lang="zh-TW" altLang="en-US" sz="1700" b="1" i="0" u="none" strike="noStrike" baseline="0" dirty="0">
                <a:solidFill>
                  <a:srgbClr val="E24B2A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血橙萃取物</a:t>
            </a:r>
            <a:r>
              <a:rPr lang="en-US" altLang="zh-TW" sz="1400" i="0" u="none" strike="noStrike" baseline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(4 sachets)</a:t>
            </a:r>
            <a:r>
              <a:rPr lang="zh-TW" altLang="en-US" sz="1700" b="0" i="0" u="none" strike="noStrike" baseline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或安慰劑，持續</a:t>
            </a:r>
            <a:r>
              <a:rPr lang="en-US" altLang="zh-TW" sz="1700" b="1" i="0" u="none" strike="noStrike" baseline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8</a:t>
            </a:r>
            <a:r>
              <a:rPr lang="zh-TW" altLang="en-US" sz="1700" b="1" i="0" u="none" strike="noStrike" baseline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週。 </a:t>
            </a:r>
            <a:endParaRPr lang="zh-TW" altLang="en-US" sz="1700" b="0" i="0" u="none" strike="noStrike" baseline="0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zh-TW" altLang="en-US" sz="1700" dirty="0"/>
          </a:p>
        </p:txBody>
      </p:sp>
    </p:spTree>
    <p:extLst>
      <p:ext uri="{BB962C8B-B14F-4D97-AF65-F5344CB8AC3E}">
        <p14:creationId xmlns:p14="http://schemas.microsoft.com/office/powerpoint/2010/main" val="39763409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CA8C03E-C63B-0EE9-09C0-5F979F07EF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>
                <a:solidFill>
                  <a:srgbClr val="FF66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血橙萃取物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14157F4D-22C9-183D-C043-B380F2A40A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A5C87-DF58-40C8-B092-1DE63DB4547E}" type="slidenum">
              <a:rPr lang="en-US" altLang="zh-TW" smtClean="0"/>
              <a:pPr/>
              <a:t>26</a:t>
            </a:fld>
            <a:endParaRPr lang="zh-TW" altLang="en-US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2B9192C2-8EFA-13A0-0482-F305ECAC5B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184" y="2978401"/>
            <a:ext cx="4913643" cy="3599376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E31E0B45-66E8-3D1E-E90C-B458460BC7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7275" y="3000216"/>
            <a:ext cx="6372170" cy="3377948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6CCC2358-4771-453A-A9E8-2C108E73D1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12100" y="0"/>
            <a:ext cx="1903158" cy="2660814"/>
          </a:xfrm>
          <a:prstGeom prst="rect">
            <a:avLst/>
          </a:prstGeom>
        </p:spPr>
      </p:pic>
      <p:sp>
        <p:nvSpPr>
          <p:cNvPr id="12" name="內容版面配置區 2">
            <a:extLst>
              <a:ext uri="{FF2B5EF4-FFF2-40B4-BE49-F238E27FC236}">
                <a16:creationId xmlns:a16="http://schemas.microsoft.com/office/drawing/2014/main" id="{0774443E-0427-7AB5-F153-4ED11537BC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017" y="1923898"/>
            <a:ext cx="11454170" cy="997478"/>
          </a:xfrm>
        </p:spPr>
        <p:txBody>
          <a:bodyPr>
            <a:noAutofit/>
          </a:bodyPr>
          <a:lstStyle/>
          <a:p>
            <a:r>
              <a:rPr lang="zh-TW" altLang="en-US" sz="17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受試者</a:t>
            </a:r>
            <a:r>
              <a:rPr lang="zh-TW" altLang="en-US" sz="17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r>
              <a:rPr lang="en-US" altLang="zh-TW" sz="17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110</a:t>
            </a:r>
            <a:r>
              <a:rPr lang="zh-TW" altLang="en-US" sz="17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位成人</a:t>
            </a:r>
            <a:r>
              <a:rPr lang="en-US" altLang="zh-TW" sz="17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(40%</a:t>
            </a:r>
            <a:r>
              <a:rPr lang="zh-TW" altLang="en-US" sz="17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歐洲人、</a:t>
            </a:r>
            <a:r>
              <a:rPr lang="en-US" altLang="zh-TW" sz="17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60%</a:t>
            </a:r>
            <a:r>
              <a:rPr lang="zh-TW" altLang="en-US" sz="17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亞洲人</a:t>
            </a:r>
            <a:r>
              <a:rPr lang="en-US" altLang="zh-TW" sz="17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17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en-US" altLang="zh-TW" sz="17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33-55</a:t>
            </a:r>
            <a:r>
              <a:rPr lang="zh-TW" altLang="en-US" sz="17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歲，已有輕度</a:t>
            </a:r>
            <a:r>
              <a:rPr lang="en-US" altLang="zh-TW" sz="17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17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中度肌膚老化。 </a:t>
            </a:r>
          </a:p>
          <a:p>
            <a:r>
              <a:rPr lang="zh-TW" altLang="en-US" sz="1700" b="1" i="0" u="none" strike="noStrike" baseline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試驗設計</a:t>
            </a:r>
            <a:r>
              <a:rPr lang="zh-TW" altLang="en-US" sz="1700" b="0" i="0" u="none" strike="noStrike" baseline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：隨機</a:t>
            </a:r>
            <a:r>
              <a:rPr lang="en-US" altLang="zh-TW" sz="1700" b="0" i="0" u="none" strike="noStrike" baseline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sz="1700" b="0" i="0" u="none" strike="noStrike" baseline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雙盲</a:t>
            </a:r>
            <a:r>
              <a:rPr lang="en-US" altLang="zh-TW" sz="1700" b="0" i="0" u="none" strike="noStrike" baseline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sz="1700" b="0" i="0" u="none" strike="noStrike" baseline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安慰劑對照，每日早餐後食用</a:t>
            </a:r>
            <a:r>
              <a:rPr lang="en-US" altLang="zh-TW" sz="1700" b="1" i="0" u="none" strike="noStrike" baseline="0" dirty="0">
                <a:solidFill>
                  <a:srgbClr val="E24B2A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100mg </a:t>
            </a:r>
            <a:r>
              <a:rPr lang="zh-TW" altLang="en-US" sz="1700" b="1" i="0" u="none" strike="noStrike" baseline="0" dirty="0">
                <a:solidFill>
                  <a:srgbClr val="E24B2A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血橙萃取物</a:t>
            </a:r>
            <a:r>
              <a:rPr lang="en-US" altLang="zh-TW" sz="1400" i="0" u="none" strike="noStrike" baseline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(4 sachets)</a:t>
            </a:r>
            <a:r>
              <a:rPr lang="zh-TW" altLang="en-US" sz="1700" b="0" i="0" u="none" strike="noStrike" baseline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或安慰劑，持續</a:t>
            </a:r>
            <a:r>
              <a:rPr lang="en-US" altLang="zh-TW" sz="1700" b="1" i="0" u="none" strike="noStrike" baseline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8</a:t>
            </a:r>
            <a:r>
              <a:rPr lang="zh-TW" altLang="en-US" sz="1700" b="1" i="0" u="none" strike="noStrike" baseline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週。 </a:t>
            </a:r>
            <a:endParaRPr lang="zh-TW" altLang="en-US" sz="1700" b="0" i="0" u="none" strike="noStrike" baseline="0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zh-TW" altLang="en-US" sz="1700" dirty="0"/>
          </a:p>
        </p:txBody>
      </p:sp>
      <p:pic>
        <p:nvPicPr>
          <p:cNvPr id="14" name="圖片 13">
            <a:extLst>
              <a:ext uri="{FF2B5EF4-FFF2-40B4-BE49-F238E27FC236}">
                <a16:creationId xmlns:a16="http://schemas.microsoft.com/office/drawing/2014/main" id="{CAFF1AD3-062C-E8A4-029E-B1583F5B35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23315" y="905563"/>
            <a:ext cx="5495324" cy="689051"/>
          </a:xfrm>
          <a:prstGeom prst="rect">
            <a:avLst/>
          </a:prstGeom>
        </p:spPr>
      </p:pic>
      <p:sp>
        <p:nvSpPr>
          <p:cNvPr id="18" name="文字方塊 17">
            <a:extLst>
              <a:ext uri="{FF2B5EF4-FFF2-40B4-BE49-F238E27FC236}">
                <a16:creationId xmlns:a16="http://schemas.microsoft.com/office/drawing/2014/main" id="{018B8932-3F23-78FA-73B7-8C4DCE21DB82}"/>
              </a:ext>
            </a:extLst>
          </p:cNvPr>
          <p:cNvSpPr txBox="1"/>
          <p:nvPr/>
        </p:nvSpPr>
        <p:spPr>
          <a:xfrm>
            <a:off x="458226" y="95557"/>
            <a:ext cx="168006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ED7D31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 吃出亮白肌</a:t>
            </a:r>
            <a:endParaRPr lang="en-US" altLang="zh-TW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ED7D31"/>
              </a:highligh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254740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CA8C03E-C63B-0EE9-09C0-5F979F07EF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>
                <a:solidFill>
                  <a:srgbClr val="FF66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血橙萃取物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14157F4D-22C9-183D-C043-B380F2A40A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A5C87-DF58-40C8-B092-1DE63DB4547E}" type="slidenum">
              <a:rPr lang="en-US" altLang="zh-TW" smtClean="0"/>
              <a:pPr/>
              <a:t>27</a:t>
            </a:fld>
            <a:endParaRPr lang="zh-TW" altLang="en-US"/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018B8932-3F23-78FA-73B7-8C4DCE21DB82}"/>
              </a:ext>
            </a:extLst>
          </p:cNvPr>
          <p:cNvSpPr txBox="1"/>
          <p:nvPr/>
        </p:nvSpPr>
        <p:spPr>
          <a:xfrm>
            <a:off x="496382" y="88613"/>
            <a:ext cx="168411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ED7D31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 吃出亮白肌</a:t>
            </a:r>
            <a:endParaRPr lang="en-US" altLang="zh-TW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ED7D31"/>
              </a:highligh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9" name="內容版面配置區 2">
            <a:extLst>
              <a:ext uri="{FF2B5EF4-FFF2-40B4-BE49-F238E27FC236}">
                <a16:creationId xmlns:a16="http://schemas.microsoft.com/office/drawing/2014/main" id="{F49532DA-E790-0F00-9E2E-C5890E00DD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20112" y="3571400"/>
            <a:ext cx="4087924" cy="2247643"/>
          </a:xfrm>
        </p:spPr>
        <p:txBody>
          <a:bodyPr>
            <a:noAutofit/>
          </a:bodyPr>
          <a:lstStyle/>
          <a:p>
            <a:r>
              <a:rPr lang="zh-TW" altLang="en-US" sz="1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受試者</a:t>
            </a:r>
            <a:r>
              <a:rPr lang="zh-TW" altLang="en-US" sz="1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r>
              <a:rPr lang="en-US" altLang="zh-TW" sz="1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60</a:t>
            </a:r>
            <a:r>
              <a:rPr lang="zh-TW" altLang="en-US" sz="1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位中高齡健康者，</a:t>
            </a:r>
            <a:r>
              <a:rPr lang="en-US" altLang="zh-TW" sz="1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45-60</a:t>
            </a:r>
            <a:r>
              <a:rPr lang="zh-TW" altLang="en-US" sz="1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歲 </a:t>
            </a:r>
            <a:r>
              <a:rPr lang="en-US" altLang="zh-TW" sz="1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1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包含</a:t>
            </a:r>
            <a:r>
              <a:rPr lang="en-US" altLang="zh-TW" sz="1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30</a:t>
            </a:r>
            <a:r>
              <a:rPr lang="zh-TW" altLang="en-US" sz="1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位有更年期症狀女性，</a:t>
            </a:r>
            <a:r>
              <a:rPr lang="en-US" altLang="zh-TW" sz="1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30</a:t>
            </a:r>
            <a:r>
              <a:rPr lang="zh-TW" altLang="en-US" sz="1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位男性</a:t>
            </a:r>
            <a:r>
              <a:rPr lang="en-US" altLang="zh-TW" sz="1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1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 </a:t>
            </a:r>
          </a:p>
          <a:p>
            <a:r>
              <a:rPr lang="zh-TW" altLang="en-US" sz="1800" b="1" i="0" u="none" strike="noStrike" baseline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試驗設計</a:t>
            </a:r>
            <a:r>
              <a:rPr lang="zh-TW" altLang="en-US" sz="1800" b="0" i="0" u="none" strike="noStrike" baseline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：隨機</a:t>
            </a:r>
            <a:r>
              <a:rPr lang="en-US" altLang="zh-TW" sz="1800" b="0" i="0" u="none" strike="noStrike" baseline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sz="1800" b="0" i="0" u="none" strike="noStrike" baseline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雙盲</a:t>
            </a:r>
            <a:r>
              <a:rPr lang="en-US" altLang="zh-TW" sz="1800" b="0" i="0" u="none" strike="noStrike" baseline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sz="1800" b="0" i="0" u="none" strike="noStrike" baseline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安慰劑對照，每日早餐後食用</a:t>
            </a:r>
            <a:r>
              <a:rPr lang="en-US" altLang="zh-TW" sz="1800" b="1" i="0" u="none" strike="noStrike" baseline="0" dirty="0">
                <a:solidFill>
                  <a:srgbClr val="E24B2A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100mg </a:t>
            </a:r>
            <a:r>
              <a:rPr lang="zh-TW" altLang="en-US" sz="1800" b="1" i="0" u="none" strike="noStrike" baseline="0" dirty="0">
                <a:solidFill>
                  <a:srgbClr val="E24B2A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血橙萃取物</a:t>
            </a:r>
            <a:r>
              <a:rPr lang="en-US" altLang="zh-TW" sz="1800" i="0" u="none" strike="noStrike" baseline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(4 sachets)</a:t>
            </a:r>
            <a:r>
              <a:rPr lang="zh-TW" altLang="en-US" sz="1800" b="0" i="0" u="none" strike="noStrike" baseline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或安慰劑，持續</a:t>
            </a:r>
            <a:r>
              <a:rPr lang="en-US" altLang="zh-TW" sz="1800" b="1" i="0" u="none" strike="noStrike" baseline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8</a:t>
            </a:r>
            <a:r>
              <a:rPr lang="zh-TW" altLang="en-US" sz="1800" b="1" i="0" u="none" strike="noStrike" baseline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週。 </a:t>
            </a:r>
            <a:endParaRPr lang="zh-TW" altLang="en-US" sz="1800" b="0" i="0" u="none" strike="noStrike" baseline="0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zh-TW" altLang="en-US" sz="1700" dirty="0"/>
          </a:p>
        </p:txBody>
      </p:sp>
      <p:sp>
        <p:nvSpPr>
          <p:cNvPr id="20" name="內容版面配置區 2">
            <a:extLst>
              <a:ext uri="{FF2B5EF4-FFF2-40B4-BE49-F238E27FC236}">
                <a16:creationId xmlns:a16="http://schemas.microsoft.com/office/drawing/2014/main" id="{8648BB83-DC74-B124-B954-37E72FBC734C}"/>
              </a:ext>
            </a:extLst>
          </p:cNvPr>
          <p:cNvSpPr txBox="1">
            <a:spLocks/>
          </p:cNvSpPr>
          <p:nvPr/>
        </p:nvSpPr>
        <p:spPr>
          <a:xfrm>
            <a:off x="1188475" y="1158316"/>
            <a:ext cx="6084522" cy="5613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zh-TW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8</a:t>
            </a:r>
            <a:r>
              <a:rPr lang="zh-TW" altLang="en-US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週</a:t>
            </a:r>
            <a:r>
              <a:rPr lang="zh-TW" altLang="en-US" sz="2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zh-TW" altLang="en-US" sz="3200" b="1" dirty="0">
                <a:solidFill>
                  <a:srgbClr val="FF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全面改善</a:t>
            </a:r>
            <a:r>
              <a:rPr lang="en-US" altLang="zh-TW" sz="3200" b="1" dirty="0">
                <a:solidFill>
                  <a:srgbClr val="FF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</a:t>
            </a:r>
            <a:r>
              <a:rPr lang="zh-TW" altLang="en-US" sz="3200" b="1" dirty="0">
                <a:solidFill>
                  <a:srgbClr val="FF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項更年期症狀</a:t>
            </a:r>
          </a:p>
        </p:txBody>
      </p:sp>
      <p:pic>
        <p:nvPicPr>
          <p:cNvPr id="22" name="圖片 21">
            <a:extLst>
              <a:ext uri="{FF2B5EF4-FFF2-40B4-BE49-F238E27FC236}">
                <a16:creationId xmlns:a16="http://schemas.microsoft.com/office/drawing/2014/main" id="{21F4AB0C-D5E1-54A6-8E1E-30F05B89DA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58575" y="193654"/>
            <a:ext cx="2451317" cy="2754520"/>
          </a:xfrm>
          <a:prstGeom prst="rect">
            <a:avLst/>
          </a:prstGeom>
        </p:spPr>
      </p:pic>
      <p:grpSp>
        <p:nvGrpSpPr>
          <p:cNvPr id="30" name="群組 29">
            <a:extLst>
              <a:ext uri="{FF2B5EF4-FFF2-40B4-BE49-F238E27FC236}">
                <a16:creationId xmlns:a16="http://schemas.microsoft.com/office/drawing/2014/main" id="{0B6C27FE-B1AA-E7BD-D9E0-194D43654FFD}"/>
              </a:ext>
            </a:extLst>
          </p:cNvPr>
          <p:cNvGrpSpPr/>
          <p:nvPr/>
        </p:nvGrpSpPr>
        <p:grpSpPr>
          <a:xfrm>
            <a:off x="513017" y="1872010"/>
            <a:ext cx="7674817" cy="4921612"/>
            <a:chOff x="513017" y="1872010"/>
            <a:chExt cx="7674817" cy="4921612"/>
          </a:xfrm>
        </p:grpSpPr>
        <p:pic>
          <p:nvPicPr>
            <p:cNvPr id="26" name="圖片 25">
              <a:extLst>
                <a:ext uri="{FF2B5EF4-FFF2-40B4-BE49-F238E27FC236}">
                  <a16:creationId xmlns:a16="http://schemas.microsoft.com/office/drawing/2014/main" id="{35D3D12A-3DA2-7007-45CE-4D954D183D5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3017" y="6307847"/>
              <a:ext cx="2857500" cy="485775"/>
            </a:xfrm>
            <a:prstGeom prst="rect">
              <a:avLst/>
            </a:prstGeom>
          </p:spPr>
        </p:pic>
        <p:pic>
          <p:nvPicPr>
            <p:cNvPr id="28" name="圖片 27">
              <a:extLst>
                <a:ext uri="{FF2B5EF4-FFF2-40B4-BE49-F238E27FC236}">
                  <a16:creationId xmlns:a16="http://schemas.microsoft.com/office/drawing/2014/main" id="{C3FE9B29-4B97-0659-6AB2-6412162265A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3017" y="1872010"/>
              <a:ext cx="7674817" cy="4449986"/>
            </a:xfrm>
            <a:prstGeom prst="rect">
              <a:avLst/>
            </a:prstGeom>
          </p:spPr>
        </p:pic>
        <p:sp>
          <p:nvSpPr>
            <p:cNvPr id="29" name="內容版面配置區 2">
              <a:extLst>
                <a:ext uri="{FF2B5EF4-FFF2-40B4-BE49-F238E27FC236}">
                  <a16:creationId xmlns:a16="http://schemas.microsoft.com/office/drawing/2014/main" id="{1E7DB198-D42E-2904-A8C0-99890E7423B6}"/>
                </a:ext>
              </a:extLst>
            </p:cNvPr>
            <p:cNvSpPr txBox="1">
              <a:spLocks/>
            </p:cNvSpPr>
            <p:nvPr/>
          </p:nvSpPr>
          <p:spPr>
            <a:xfrm>
              <a:off x="651506" y="1905730"/>
              <a:ext cx="5656929" cy="348907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11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Microsoft JhengHei UI" panose="020B0604030504040204" pitchFamily="34" charset="-120"/>
                  <a:ea typeface="Microsoft JhengHei UI" panose="020B0604030504040204" pitchFamily="34" charset="-120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1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Microsoft JhengHei UI" panose="020B0604030504040204" pitchFamily="34" charset="-120"/>
                  <a:ea typeface="Microsoft JhengHei UI" panose="020B0604030504040204" pitchFamily="34" charset="-120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11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Microsoft JhengHei UI" panose="020B0604030504040204" pitchFamily="34" charset="-120"/>
                  <a:ea typeface="Microsoft JhengHei UI" panose="020B0604030504040204" pitchFamily="34" charset="-120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11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Microsoft JhengHei UI" panose="020B0604030504040204" pitchFamily="34" charset="-120"/>
                  <a:ea typeface="Microsoft JhengHei UI" panose="020B0604030504040204" pitchFamily="34" charset="-120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1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Microsoft JhengHei UI" panose="020B0604030504040204" pitchFamily="34" charset="-120"/>
                  <a:ea typeface="Microsoft JhengHei UI" panose="020B0604030504040204" pitchFamily="34" charset="-120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zh-TW" altLang="en-US" sz="18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食用</a:t>
              </a:r>
              <a:r>
                <a:rPr lang="zh-TW" altLang="en-US" sz="1800" b="1" dirty="0">
                  <a:solidFill>
                    <a:srgbClr val="E24B2A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血橙萃取物</a:t>
              </a:r>
              <a:r>
                <a:rPr lang="zh-TW" altLang="en-US" sz="18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的組別，更年期健康問卷</a:t>
              </a:r>
              <a:endParaRPr lang="zh-TW" altLang="en-US" sz="1800" dirty="0"/>
            </a:p>
          </p:txBody>
        </p:sp>
      </p:grpSp>
    </p:spTree>
    <p:extLst>
      <p:ext uri="{BB962C8B-B14F-4D97-AF65-F5344CB8AC3E}">
        <p14:creationId xmlns:p14="http://schemas.microsoft.com/office/powerpoint/2010/main" val="42104231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9501C14-7F4D-4D43-AB31-14E1B4AA1C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352" y="716934"/>
            <a:ext cx="7797886" cy="1536192"/>
          </a:xfrm>
        </p:spPr>
        <p:txBody>
          <a:bodyPr rtlCol="0">
            <a:normAutofit/>
          </a:bodyPr>
          <a:lstStyle/>
          <a:p>
            <a:pPr rtl="0"/>
            <a:r>
              <a:rPr lang="en-US" altLang="zh-TW" sz="4600" b="1" dirty="0">
                <a:solidFill>
                  <a:srgbClr val="FF6600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CC LOVE </a:t>
            </a:r>
            <a:r>
              <a:rPr lang="zh-TW" altLang="en-US" sz="4600" b="1" dirty="0">
                <a:solidFill>
                  <a:srgbClr val="FF6600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喜事來益生菌 </a:t>
            </a:r>
            <a:r>
              <a:rPr lang="en-US" altLang="zh-TW" sz="30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(</a:t>
            </a:r>
            <a:r>
              <a:rPr lang="zh-TW" altLang="en-US" sz="30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藍莓風味</a:t>
            </a:r>
            <a:r>
              <a:rPr lang="en-US" altLang="zh-TW" sz="30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)</a:t>
            </a:r>
            <a:br>
              <a:rPr lang="en-US" altLang="zh-TW" sz="3000" b="1" dirty="0"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</a:br>
            <a:endParaRPr lang="zh-TW" altLang="en-US" sz="38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04141C1E-7FB9-4FD0-9195-B9ADFD18AD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3353" y="2142565"/>
            <a:ext cx="7641502" cy="4213785"/>
          </a:xfrm>
        </p:spPr>
        <p:txBody>
          <a:bodyPr rtlCol="0">
            <a:noAutofit/>
          </a:bodyPr>
          <a:lstStyle/>
          <a:p>
            <a:pPr marL="0" indent="0">
              <a:lnSpc>
                <a:spcPts val="2500"/>
              </a:lnSpc>
            </a:pPr>
            <a:r>
              <a:rPr lang="en-US" altLang="zh-TW" sz="2000" b="1" dirty="0">
                <a:solidFill>
                  <a:srgbClr val="FF6600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【</a:t>
            </a:r>
            <a:r>
              <a:rPr lang="zh-TW" altLang="en-US" sz="2000" b="1" dirty="0">
                <a:solidFill>
                  <a:srgbClr val="FF6600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適用對象</a:t>
            </a:r>
            <a:r>
              <a:rPr lang="en-US" altLang="zh-TW" sz="2000" b="1" dirty="0">
                <a:solidFill>
                  <a:srgbClr val="FF6600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】</a:t>
            </a:r>
            <a:r>
              <a:rPr lang="zh-TW" altLang="en-US" b="1" dirty="0"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全家適用的保健品</a:t>
            </a:r>
            <a:br>
              <a:rPr lang="en-US" altLang="zh-TW" dirty="0">
                <a:effectLst/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</a:br>
            <a:r>
              <a:rPr lang="zh-TW" altLang="zh-TW" dirty="0">
                <a:effectLst/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特別適合</a:t>
            </a:r>
            <a:r>
              <a:rPr lang="zh-TW" altLang="zh-TW" b="1" dirty="0">
                <a:effectLst/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忙碌外食族群</a:t>
            </a:r>
            <a:r>
              <a:rPr lang="zh-TW" altLang="zh-TW" dirty="0">
                <a:effectLst/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、</a:t>
            </a:r>
            <a:r>
              <a:rPr lang="zh-TW" altLang="zh-TW" b="1" dirty="0">
                <a:effectLst/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消化不良</a:t>
            </a:r>
            <a:r>
              <a:rPr lang="zh-TW" altLang="zh-TW" dirty="0">
                <a:effectLst/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、</a:t>
            </a:r>
            <a:r>
              <a:rPr lang="zh-TW" altLang="zh-TW" b="1" dirty="0">
                <a:effectLst/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工作壓力大</a:t>
            </a:r>
            <a:r>
              <a:rPr lang="zh-TW" altLang="zh-TW" dirty="0">
                <a:effectLst/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、</a:t>
            </a:r>
            <a:r>
              <a:rPr lang="zh-TW" altLang="zh-TW" b="1" dirty="0">
                <a:effectLst/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欲加強美白抗老</a:t>
            </a:r>
            <a:r>
              <a:rPr lang="zh-TW" altLang="zh-TW" dirty="0">
                <a:effectLst/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、</a:t>
            </a:r>
            <a:br>
              <a:rPr lang="en-US" altLang="zh-TW" dirty="0">
                <a:effectLst/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</a:br>
            <a:r>
              <a:rPr lang="zh-TW" altLang="zh-TW" b="1" dirty="0">
                <a:effectLst/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熟齡銀髮族</a:t>
            </a:r>
            <a:r>
              <a:rPr lang="zh-TW" altLang="zh-TW" dirty="0">
                <a:effectLst/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等人群使用</a:t>
            </a:r>
            <a:r>
              <a:rPr lang="zh-TW" altLang="en-US" dirty="0">
                <a:effectLst/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。</a:t>
            </a:r>
            <a:endParaRPr lang="en-US" altLang="zh-TW" dirty="0">
              <a:effectLst/>
              <a:latin typeface="Calibri" panose="020F0502020204030204" pitchFamily="34" charset="0"/>
              <a:ea typeface="微軟正黑體" panose="020B0604030504040204" pitchFamily="34" charset="-120"/>
              <a:cs typeface="Calibri" panose="020F0502020204030204" pitchFamily="34" charset="0"/>
            </a:endParaRPr>
          </a:p>
          <a:p>
            <a:pPr>
              <a:lnSpc>
                <a:spcPts val="2500"/>
              </a:lnSpc>
            </a:pPr>
            <a:r>
              <a:rPr lang="en-US" altLang="zh-TW" sz="2000" b="1" dirty="0">
                <a:solidFill>
                  <a:srgbClr val="3366FF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【</a:t>
            </a:r>
            <a:r>
              <a:rPr lang="zh-TW" altLang="en-US" sz="2000" b="1" dirty="0">
                <a:solidFill>
                  <a:srgbClr val="3366FF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使用方式</a:t>
            </a:r>
            <a:r>
              <a:rPr lang="en-US" altLang="zh-TW" sz="2000" b="1" dirty="0">
                <a:solidFill>
                  <a:srgbClr val="3366FF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】</a:t>
            </a:r>
            <a:r>
              <a:rPr lang="zh-TW" altLang="en-US" dirty="0"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可直接入口．或加入 </a:t>
            </a:r>
            <a:r>
              <a:rPr lang="en-US" altLang="zh-TW" dirty="0"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40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  <a:cs typeface="Calibri" panose="020F0502020204030204" pitchFamily="34" charset="0"/>
              </a:rPr>
              <a:t>℃</a:t>
            </a:r>
            <a:r>
              <a:rPr lang="zh-TW" altLang="en-US" dirty="0"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以下飲品食用</a:t>
            </a:r>
          </a:p>
          <a:p>
            <a:pPr marL="720000" lvl="1" indent="-457200">
              <a:lnSpc>
                <a:spcPts val="2500"/>
              </a:lnSpc>
              <a:buFont typeface="Wingdings" panose="05000000000000000000" pitchFamily="2" charset="2"/>
              <a:buChar char="n"/>
            </a:pPr>
            <a:r>
              <a:rPr lang="zh-TW" altLang="en-US" sz="2000" b="1" dirty="0">
                <a:solidFill>
                  <a:srgbClr val="FF0000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加強調理期</a:t>
            </a:r>
            <a:r>
              <a:rPr lang="en-US" altLang="zh-TW" sz="2000" b="1" dirty="0">
                <a:solidFill>
                  <a:srgbClr val="FF0000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:  </a:t>
            </a:r>
            <a:r>
              <a:rPr lang="zh-TW" altLang="en-US" sz="2000" b="1" dirty="0">
                <a:solidFill>
                  <a:srgbClr val="FF0000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每日 </a:t>
            </a:r>
            <a:r>
              <a:rPr lang="en-US" altLang="zh-TW" sz="2000" b="1" dirty="0">
                <a:solidFill>
                  <a:srgbClr val="FF0000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2 </a:t>
            </a:r>
            <a:r>
              <a:rPr lang="zh-TW" altLang="en-US" sz="2000" b="1" dirty="0">
                <a:solidFill>
                  <a:srgbClr val="FF0000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次</a:t>
            </a:r>
            <a:r>
              <a:rPr lang="en-US" altLang="zh-TW" sz="2000" b="1" dirty="0">
                <a:solidFill>
                  <a:srgbClr val="FF0000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,</a:t>
            </a:r>
            <a:r>
              <a:rPr lang="zh-TW" altLang="en-US" sz="2000" b="1" dirty="0">
                <a:solidFill>
                  <a:srgbClr val="FF0000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每 次 </a:t>
            </a:r>
            <a:r>
              <a:rPr lang="en-US" altLang="zh-TW" sz="2000" b="1" dirty="0">
                <a:solidFill>
                  <a:srgbClr val="FF0000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2</a:t>
            </a:r>
            <a:r>
              <a:rPr lang="zh-TW" altLang="en-US" sz="2000" b="1" dirty="0">
                <a:solidFill>
                  <a:srgbClr val="FF0000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 包</a:t>
            </a:r>
            <a:endParaRPr lang="en-US" altLang="zh-TW" sz="2000" b="1" dirty="0">
              <a:solidFill>
                <a:srgbClr val="FF0000"/>
              </a:solidFill>
              <a:latin typeface="Calibri" panose="020F0502020204030204" pitchFamily="34" charset="0"/>
              <a:ea typeface="微軟正黑體" panose="020B0604030504040204" pitchFamily="34" charset="-120"/>
              <a:cs typeface="Calibri" panose="020F0502020204030204" pitchFamily="34" charset="0"/>
            </a:endParaRPr>
          </a:p>
          <a:p>
            <a:pPr marL="720000" lvl="1" indent="-457200">
              <a:lnSpc>
                <a:spcPts val="2500"/>
              </a:lnSpc>
              <a:buFont typeface="Wingdings" panose="05000000000000000000" pitchFamily="2" charset="2"/>
              <a:buChar char="n"/>
            </a:pPr>
            <a:r>
              <a:rPr lang="zh-TW" altLang="en-US" sz="2000" b="1" dirty="0">
                <a:solidFill>
                  <a:srgbClr val="FF0000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一般保養期</a:t>
            </a:r>
            <a:r>
              <a:rPr lang="en-US" altLang="zh-TW" sz="2000" b="1" dirty="0">
                <a:solidFill>
                  <a:srgbClr val="FF0000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: </a:t>
            </a:r>
            <a:r>
              <a:rPr lang="zh-TW" altLang="en-US" sz="2000" b="1" dirty="0">
                <a:solidFill>
                  <a:srgbClr val="FF0000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 每日 </a:t>
            </a:r>
            <a:r>
              <a:rPr lang="en-US" altLang="zh-TW" sz="2000" b="1" dirty="0">
                <a:solidFill>
                  <a:srgbClr val="FF0000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2</a:t>
            </a:r>
            <a:r>
              <a:rPr lang="zh-TW" altLang="en-US" sz="2000" b="1" dirty="0">
                <a:solidFill>
                  <a:srgbClr val="FF0000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  次</a:t>
            </a:r>
            <a:r>
              <a:rPr lang="en-US" altLang="zh-TW" sz="2000" b="1" dirty="0">
                <a:solidFill>
                  <a:srgbClr val="FF0000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,</a:t>
            </a:r>
            <a:r>
              <a:rPr lang="zh-TW" altLang="en-US" sz="2000" b="1" dirty="0">
                <a:solidFill>
                  <a:srgbClr val="FF0000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每次 </a:t>
            </a:r>
            <a:r>
              <a:rPr lang="en-US" altLang="zh-TW" sz="2000" b="1" dirty="0">
                <a:solidFill>
                  <a:srgbClr val="FF0000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1</a:t>
            </a:r>
            <a:r>
              <a:rPr lang="zh-TW" altLang="en-US" sz="2000" b="1" dirty="0">
                <a:solidFill>
                  <a:srgbClr val="FF0000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 包</a:t>
            </a:r>
            <a:r>
              <a:rPr lang="zh-TW" altLang="en-US" sz="1800" b="1" dirty="0">
                <a:solidFill>
                  <a:srgbClr val="FF0000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。</a:t>
            </a:r>
            <a:endParaRPr lang="en-US" altLang="zh-TW" sz="1800" b="1" dirty="0">
              <a:solidFill>
                <a:srgbClr val="FF0000"/>
              </a:solidFill>
              <a:latin typeface="Calibri" panose="020F0502020204030204" pitchFamily="34" charset="0"/>
              <a:ea typeface="微軟正黑體" panose="020B0604030504040204" pitchFamily="34" charset="-120"/>
              <a:cs typeface="Calibri" panose="020F0502020204030204" pitchFamily="34" charset="0"/>
            </a:endParaRPr>
          </a:p>
          <a:p>
            <a:pPr lvl="0" algn="just">
              <a:lnSpc>
                <a:spcPts val="2500"/>
              </a:lnSpc>
              <a:spcBef>
                <a:spcPts val="165"/>
              </a:spcBef>
              <a:spcAft>
                <a:spcPts val="0"/>
              </a:spcAft>
            </a:pPr>
            <a:r>
              <a:rPr lang="en-US" altLang="zh-TW" sz="2000" b="1" dirty="0"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【</a:t>
            </a:r>
            <a:r>
              <a:rPr lang="zh-TW" altLang="en-US" sz="2000" b="1" dirty="0"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注意事項</a:t>
            </a:r>
            <a:r>
              <a:rPr lang="en-US" altLang="zh-TW" sz="2000" b="1" dirty="0"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】</a:t>
            </a:r>
            <a:endParaRPr lang="zh-TW" altLang="zh-TW" sz="2000" b="1" dirty="0">
              <a:latin typeface="Calibri" panose="020F0502020204030204" pitchFamily="34" charset="0"/>
              <a:ea typeface="微軟正黑體" panose="020B0604030504040204" pitchFamily="34" charset="-120"/>
              <a:cs typeface="Calibri" panose="020F0502020204030204" pitchFamily="34" charset="0"/>
            </a:endParaRPr>
          </a:p>
          <a:p>
            <a:pPr marL="720000" lvl="1" indent="-457200">
              <a:lnSpc>
                <a:spcPts val="2500"/>
              </a:lnSpc>
              <a:spcAft>
                <a:spcPts val="0"/>
              </a:spcAft>
              <a:buFont typeface="Wingdings" panose="05000000000000000000" pitchFamily="2" charset="2"/>
              <a:buChar char="n"/>
            </a:pPr>
            <a:r>
              <a:rPr lang="zh-TW" altLang="zh-TW" sz="1800" dirty="0"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孕婦或哺乳期、或目前正接受藥物治療者，請諮詢醫師意見後食用。</a:t>
            </a:r>
            <a:endParaRPr lang="en-US" altLang="zh-TW" sz="1800" dirty="0">
              <a:latin typeface="Calibri" panose="020F0502020204030204" pitchFamily="34" charset="0"/>
              <a:ea typeface="微軟正黑體" panose="020B0604030504040204" pitchFamily="34" charset="-120"/>
              <a:cs typeface="Calibri" panose="020F0502020204030204" pitchFamily="34" charset="0"/>
            </a:endParaRPr>
          </a:p>
          <a:p>
            <a:pPr marL="720000" lvl="1" indent="-457200">
              <a:lnSpc>
                <a:spcPts val="2500"/>
              </a:lnSpc>
              <a:spcAft>
                <a:spcPts val="0"/>
              </a:spcAft>
              <a:buFont typeface="Wingdings" panose="05000000000000000000" pitchFamily="2" charset="2"/>
              <a:buChar char="n"/>
            </a:pPr>
            <a:r>
              <a:rPr lang="zh-TW" altLang="zh-TW" sz="1800" dirty="0"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內含乳糖醇，</a:t>
            </a:r>
            <a:r>
              <a:rPr lang="zh-TW" altLang="en-US" sz="1800" dirty="0"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幼</a:t>
            </a:r>
            <a:r>
              <a:rPr lang="zh-TW" altLang="zh-TW" sz="1800" dirty="0"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兒</a:t>
            </a:r>
            <a:r>
              <a:rPr lang="zh-TW" altLang="en-US" sz="1800" dirty="0"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建議</a:t>
            </a:r>
            <a:r>
              <a:rPr lang="en-US" altLang="zh-TW" sz="1800" dirty="0">
                <a:latin typeface="微軟正黑體" panose="020B0604030504040204" pitchFamily="34" charset="-120"/>
                <a:ea typeface="微軟正黑體" panose="020B0604030504040204" pitchFamily="34" charset="-120"/>
                <a:cs typeface="Calibri" panose="020F0502020204030204" pitchFamily="34" charset="0"/>
              </a:rPr>
              <a:t>1</a:t>
            </a:r>
            <a:r>
              <a:rPr lang="zh-TW" altLang="en-US" sz="1800" dirty="0"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歲後開始</a:t>
            </a:r>
            <a:r>
              <a:rPr lang="zh-TW" altLang="zh-TW" sz="1800" dirty="0"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食用。</a:t>
            </a:r>
            <a:endParaRPr lang="en-US" altLang="zh-TW" sz="1800" dirty="0">
              <a:latin typeface="Calibri" panose="020F0502020204030204" pitchFamily="34" charset="0"/>
              <a:ea typeface="微軟正黑體" panose="020B0604030504040204" pitchFamily="34" charset="-120"/>
              <a:cs typeface="Calibri" panose="020F0502020204030204" pitchFamily="34" charset="0"/>
            </a:endParaRPr>
          </a:p>
          <a:p>
            <a:pPr marL="720000" lvl="1" indent="-457200">
              <a:lnSpc>
                <a:spcPts val="2500"/>
              </a:lnSpc>
              <a:spcAft>
                <a:spcPts val="0"/>
              </a:spcAft>
              <a:buFont typeface="Wingdings" panose="05000000000000000000" pitchFamily="2" charset="2"/>
              <a:buChar char="n"/>
            </a:pPr>
            <a:endParaRPr lang="en-US" altLang="zh-TW" sz="1800" dirty="0">
              <a:latin typeface="Calibri" panose="020F0502020204030204" pitchFamily="34" charset="0"/>
              <a:ea typeface="微軟正黑體" panose="020B0604030504040204" pitchFamily="34" charset="-120"/>
              <a:cs typeface="Calibri" panose="020F0502020204030204" pitchFamily="34" charset="0"/>
            </a:endParaRPr>
          </a:p>
          <a:p>
            <a:pPr>
              <a:lnSpc>
                <a:spcPts val="1500"/>
              </a:lnSpc>
            </a:pPr>
            <a:r>
              <a:rPr lang="en-US" altLang="zh-TW" sz="2000" b="1" dirty="0">
                <a:solidFill>
                  <a:srgbClr val="7030A0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【</a:t>
            </a:r>
            <a:r>
              <a:rPr lang="zh-TW" altLang="en-US" sz="2000" b="1" dirty="0">
                <a:solidFill>
                  <a:srgbClr val="7030A0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貯藏方式</a:t>
            </a:r>
            <a:r>
              <a:rPr lang="en-US" altLang="zh-TW" sz="2000" b="1" dirty="0">
                <a:solidFill>
                  <a:srgbClr val="7030A0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】</a:t>
            </a:r>
            <a:r>
              <a:rPr lang="zh-TW" altLang="zh-TW" dirty="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請儲存於冷藏或陰涼乾燥處，避免高溫及陽光直射。</a:t>
            </a:r>
            <a:endParaRPr lang="en-US" altLang="zh-TW" dirty="0">
              <a:solidFill>
                <a:schemeClr val="accent1">
                  <a:lumMod val="75000"/>
                </a:schemeClr>
              </a:solidFill>
              <a:effectLst/>
              <a:latin typeface="Calibri" panose="020F0502020204030204" pitchFamily="34" charset="0"/>
              <a:ea typeface="微軟正黑體" panose="020B0604030504040204" pitchFamily="34" charset="-120"/>
              <a:cs typeface="Calibri" panose="020F0502020204030204" pitchFamily="34" charset="0"/>
            </a:endParaRPr>
          </a:p>
          <a:p>
            <a:pPr>
              <a:lnSpc>
                <a:spcPts val="1500"/>
              </a:lnSpc>
            </a:pPr>
            <a:r>
              <a:rPr lang="zh-TW" altLang="en-US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                             </a:t>
            </a:r>
            <a:r>
              <a:rPr lang="zh-TW" altLang="zh-TW" dirty="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開封</a:t>
            </a:r>
            <a:r>
              <a:rPr lang="zh-TW" altLang="en-US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後</a:t>
            </a:r>
            <a:r>
              <a:rPr lang="zh-TW" altLang="zh-TW" dirty="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請儘早食用，未食用完畢請緊閉封口，防止受潮。</a:t>
            </a:r>
            <a:endParaRPr lang="en-US" altLang="zh-TW" b="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微軟正黑體" panose="020B0604030504040204" pitchFamily="34" charset="-120"/>
              <a:cs typeface="Calibri" panose="020F0502020204030204" pitchFamily="34" charset="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19703207-1C2A-66C7-952B-1402B1392CD2}"/>
              </a:ext>
            </a:extLst>
          </p:cNvPr>
          <p:cNvSpPr txBox="1"/>
          <p:nvPr/>
        </p:nvSpPr>
        <p:spPr>
          <a:xfrm>
            <a:off x="6597748" y="6440712"/>
            <a:ext cx="571730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200" b="1" dirty="0">
                <a:solidFill>
                  <a:srgbClr val="000000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                                             內部教育訓練用</a:t>
            </a:r>
            <a:r>
              <a:rPr lang="en-US" altLang="zh-TW" sz="1200" b="1" dirty="0">
                <a:solidFill>
                  <a:srgbClr val="000000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, </a:t>
            </a:r>
            <a:r>
              <a:rPr lang="zh-TW" altLang="en-US" sz="1200" b="1" dirty="0">
                <a:solidFill>
                  <a:srgbClr val="000000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嚴禁以任何廣告形式公開發行或宣傳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200" b="1" dirty="0">
                <a:solidFill>
                  <a:srgbClr val="000000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All rights reserved. Reproduction in whole or in part without permission is prohibited.            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88FED800-2271-C233-9C26-F63C1FC3C5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68020" y="244960"/>
            <a:ext cx="2301643" cy="849339"/>
          </a:xfrm>
          <a:prstGeom prst="rect">
            <a:avLst/>
          </a:prstGeom>
        </p:spPr>
      </p:pic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BE8E9401-C9AA-DE22-D7D8-94429206BE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605272" y="6356350"/>
            <a:ext cx="1280160" cy="365125"/>
          </a:xfrm>
        </p:spPr>
        <p:txBody>
          <a:bodyPr/>
          <a:lstStyle/>
          <a:p>
            <a:fld id="{A65A5C87-DF58-40C8-B092-1DE63DB4547E}" type="slidenum">
              <a:rPr lang="en-US" altLang="zh-TW" smtClean="0"/>
              <a:pPr/>
              <a:t>28</a:t>
            </a:fld>
            <a:endParaRPr lang="zh-TW" altLang="en-US"/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5373E35B-A262-9FEC-868B-6D4E2D5EE7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52238" y="2142565"/>
            <a:ext cx="3406409" cy="4278191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A37E8730-45C2-A079-713E-CD0E6332594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76" t="71931" r="63310" b="6170"/>
          <a:stretch/>
        </p:blipFill>
        <p:spPr>
          <a:xfrm>
            <a:off x="6236680" y="3345613"/>
            <a:ext cx="1978855" cy="1259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407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1" name="pasted-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72" y="1082361"/>
            <a:ext cx="12199672" cy="5775639"/>
          </a:xfrm>
          <a:prstGeom prst="rect">
            <a:avLst/>
          </a:prstGeom>
          <a:ln w="12700">
            <a:miter lim="400000"/>
          </a:ln>
        </p:spPr>
      </p:pic>
      <p:sp>
        <p:nvSpPr>
          <p:cNvPr id="992" name="Shape 992"/>
          <p:cNvSpPr/>
          <p:nvPr/>
        </p:nvSpPr>
        <p:spPr>
          <a:xfrm>
            <a:off x="6381197" y="202074"/>
            <a:ext cx="51361" cy="6668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/>
          <a:p>
            <a:pPr algn="ctr" defTabSz="412610" hangingPunct="0">
              <a:defRPr sz="8000">
                <a:solidFill>
                  <a:srgbClr val="FFFFFF"/>
                </a:solidFill>
                <a:latin typeface="Lantinghei TC Extralight"/>
                <a:ea typeface="Lantinghei TC Extralight"/>
                <a:cs typeface="Lantinghei TC Extralight"/>
                <a:sym typeface="Lantinghei TC Extralight"/>
              </a:defRPr>
            </a:pPr>
            <a:endParaRPr sz="4000" kern="0" dirty="0">
              <a:solidFill>
                <a:srgbClr val="008080"/>
              </a:solidFill>
              <a:latin typeface="標楷體" panose="03000509000000000000" pitchFamily="65" charset="-120"/>
              <a:ea typeface="標楷體" panose="03000509000000000000" pitchFamily="65" charset="-120"/>
              <a:sym typeface="Lantinghei TC Extralight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12610">
              <a:defRPr/>
            </a:pPr>
            <a:fld id="{C52CB551-D3A5-40FC-9D78-BC8342FD0103}" type="slidenum">
              <a:rPr lang="zh-TW" altLang="en-US" kern="0">
                <a:ea typeface="新細明體" panose="02020500000000000000" pitchFamily="18" charset="-120"/>
                <a:sym typeface="Helvetica Light"/>
              </a:rPr>
              <a:pPr defTabSz="412610">
                <a:defRPr/>
              </a:pPr>
              <a:t>29</a:t>
            </a:fld>
            <a:endParaRPr lang="en-US" altLang="zh-TW" kern="0">
              <a:ea typeface="新細明體" panose="02020500000000000000" pitchFamily="18" charset="-120"/>
              <a:sym typeface="Helvetica Light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2315580" y="116632"/>
            <a:ext cx="84609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11957" hangingPunct="0"/>
            <a:r>
              <a:rPr lang="zh-TW" altLang="en-US" sz="4400" b="1" kern="0" dirty="0">
                <a:solidFill>
                  <a:srgbClr val="FF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Helvetica Light"/>
              </a:rPr>
              <a:t>喜 事 來</a:t>
            </a:r>
            <a:r>
              <a:rPr lang="en-US" altLang="zh-TW" sz="4400" b="1" kern="0" dirty="0">
                <a:solidFill>
                  <a:srgbClr val="FF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Helvetica Light"/>
              </a:rPr>
              <a:t>~</a:t>
            </a:r>
            <a:r>
              <a:rPr lang="zh-TW" altLang="en-US" sz="4400" b="1" kern="0" dirty="0">
                <a:solidFill>
                  <a:srgbClr val="FF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Helvetica Light"/>
              </a:rPr>
              <a:t>青春自腸清</a:t>
            </a:r>
          </a:p>
        </p:txBody>
      </p:sp>
    </p:spTree>
    <p:extLst>
      <p:ext uri="{BB962C8B-B14F-4D97-AF65-F5344CB8AC3E}">
        <p14:creationId xmlns:p14="http://schemas.microsoft.com/office/powerpoint/2010/main" val="161255399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umax83"/>
          <p:cNvPicPr>
            <a:picLocks noChangeAspect="1" noChangeArrowheads="1"/>
          </p:cNvPicPr>
          <p:nvPr/>
        </p:nvPicPr>
        <p:blipFill>
          <a:blip r:embed="rId3" cstate="print">
            <a:lum bright="3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417" y="1403219"/>
            <a:ext cx="3799232" cy="525549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" name="矩形 4"/>
          <p:cNvSpPr/>
          <p:nvPr/>
        </p:nvSpPr>
        <p:spPr>
          <a:xfrm>
            <a:off x="1421895" y="282100"/>
            <a:ext cx="9190791" cy="1054650"/>
          </a:xfrm>
          <a:prstGeom prst="rect">
            <a:avLst/>
          </a:prstGeom>
          <a:noFill/>
        </p:spPr>
        <p:txBody>
          <a:bodyPr wrap="none" lIns="90871" tIns="45435" rIns="90871" bIns="45435">
            <a:spAutoFit/>
          </a:bodyPr>
          <a:lstStyle/>
          <a:p>
            <a:pPr algn="ctr" defTabSz="908760">
              <a:defRPr/>
            </a:pPr>
            <a:r>
              <a:rPr lang="zh-TW" altLang="en-US" sz="4799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　</a:t>
            </a:r>
            <a:r>
              <a:rPr lang="zh-TW" altLang="en-US" sz="5399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您可曾好好關注</a:t>
            </a:r>
            <a:r>
              <a:rPr lang="zh-TW" altLang="en-US" sz="6257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腸道健康</a:t>
            </a:r>
            <a:r>
              <a:rPr lang="en-US" altLang="zh-TW" sz="5399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  <a:endParaRPr lang="zh-TW" altLang="en-US" sz="5399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FF66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4439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7372" y="1571269"/>
            <a:ext cx="3936211" cy="4919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07227198"/>
      </p:ext>
    </p:extLst>
  </p:cSld>
  <p:clrMapOvr>
    <a:masterClrMapping/>
  </p:clrMapOvr>
  <p:transition advTm="892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50" y="-569"/>
            <a:ext cx="12094350" cy="6858569"/>
          </a:xfrm>
          <a:prstGeom prst="rect">
            <a:avLst/>
          </a:prstGeom>
        </p:spPr>
      </p:pic>
      <p:sp>
        <p:nvSpPr>
          <p:cNvPr id="9" name="椭圆 8"/>
          <p:cNvSpPr/>
          <p:nvPr/>
        </p:nvSpPr>
        <p:spPr>
          <a:xfrm>
            <a:off x="3602477" y="951296"/>
            <a:ext cx="5734722" cy="5547268"/>
          </a:xfrm>
          <a:prstGeom prst="ellipse">
            <a:avLst/>
          </a:prstGeom>
          <a:solidFill>
            <a:srgbClr val="FFC000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77"/>
            <a:endParaRPr lang="zh-CN" altLang="en-US" sz="1707">
              <a:solidFill>
                <a:prstClr val="white"/>
              </a:solidFill>
              <a:latin typeface="Arial"/>
              <a:ea typeface="微軟正黑體"/>
            </a:endParaRPr>
          </a:p>
        </p:txBody>
      </p:sp>
      <p:sp>
        <p:nvSpPr>
          <p:cNvPr id="11" name="TextBox 32"/>
          <p:cNvSpPr txBox="1"/>
          <p:nvPr/>
        </p:nvSpPr>
        <p:spPr>
          <a:xfrm>
            <a:off x="2982991" y="3155918"/>
            <a:ext cx="6895320" cy="1047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277">
              <a:lnSpc>
                <a:spcPct val="120000"/>
              </a:lnSpc>
            </a:pPr>
            <a:r>
              <a:rPr lang="zh-TW" altLang="en-US" sz="3791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 </a:t>
            </a:r>
            <a:r>
              <a:rPr lang="en-US" altLang="zh-TW" sz="5689" dirty="0">
                <a:solidFill>
                  <a:prstClr val="black">
                    <a:lumMod val="65000"/>
                    <a:lumOff val="3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Q</a:t>
            </a:r>
            <a:r>
              <a:rPr lang="zh-TW" altLang="en-US" sz="5689" dirty="0">
                <a:solidFill>
                  <a:prstClr val="black">
                    <a:lumMod val="65000"/>
                    <a:lumOff val="3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</a:t>
            </a:r>
            <a:r>
              <a:rPr lang="en-US" altLang="zh-TW" sz="5689" dirty="0">
                <a:solidFill>
                  <a:prstClr val="black">
                    <a:lumMod val="65000"/>
                    <a:lumOff val="3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&amp;</a:t>
            </a:r>
            <a:r>
              <a:rPr lang="zh-TW" altLang="en-US" sz="5689" dirty="0">
                <a:solidFill>
                  <a:prstClr val="black">
                    <a:lumMod val="65000"/>
                    <a:lumOff val="3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</a:t>
            </a:r>
            <a:r>
              <a:rPr lang="en-US" altLang="zh-TW" sz="5689" dirty="0">
                <a:solidFill>
                  <a:prstClr val="black">
                    <a:lumMod val="65000"/>
                    <a:lumOff val="3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2813473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3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C235D8D3-C84F-52B6-9ED8-C4D2E560E4B3}"/>
              </a:ext>
            </a:extLst>
          </p:cNvPr>
          <p:cNvSpPr txBox="1"/>
          <p:nvPr/>
        </p:nvSpPr>
        <p:spPr>
          <a:xfrm>
            <a:off x="792583" y="186159"/>
            <a:ext cx="11297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77"/>
            <a:r>
              <a:rPr lang="en-US" altLang="zh-TW" sz="2400" dirty="0">
                <a:solidFill>
                  <a:prstClr val="black"/>
                </a:solidFill>
                <a:latin typeface="Arial"/>
                <a:ea typeface="微軟正黑體"/>
              </a:rPr>
              <a:t>1.</a:t>
            </a:r>
            <a:r>
              <a:rPr lang="zh-TW" altLang="en-US" sz="2400" dirty="0">
                <a:solidFill>
                  <a:prstClr val="black"/>
                </a:solidFill>
                <a:latin typeface="Arial"/>
                <a:ea typeface="微軟正黑體"/>
              </a:rPr>
              <a:t>喜事來益生菌要何時吃</a:t>
            </a:r>
            <a:r>
              <a:rPr lang="en-US" altLang="zh-TW" sz="2400" dirty="0">
                <a:solidFill>
                  <a:prstClr val="black"/>
                </a:solidFill>
                <a:latin typeface="Arial"/>
                <a:ea typeface="微軟正黑體"/>
              </a:rPr>
              <a:t>?</a:t>
            </a:r>
            <a:r>
              <a:rPr lang="zh-TW" altLang="en-US" sz="2400" dirty="0">
                <a:solidFill>
                  <a:prstClr val="black"/>
                </a:solidFill>
                <a:latin typeface="Arial"/>
                <a:ea typeface="微軟正黑體"/>
              </a:rPr>
              <a:t>飯前</a:t>
            </a:r>
            <a:r>
              <a:rPr lang="en-US" altLang="zh-TW" sz="2400" dirty="0">
                <a:solidFill>
                  <a:prstClr val="black"/>
                </a:solidFill>
                <a:latin typeface="Arial"/>
                <a:ea typeface="微軟正黑體"/>
              </a:rPr>
              <a:t>?</a:t>
            </a:r>
            <a:r>
              <a:rPr lang="zh-TW" altLang="en-US" sz="2400" dirty="0">
                <a:solidFill>
                  <a:prstClr val="black"/>
                </a:solidFill>
                <a:latin typeface="Arial"/>
                <a:ea typeface="微軟正黑體"/>
              </a:rPr>
              <a:t>飯後</a:t>
            </a:r>
            <a:r>
              <a:rPr lang="en-US" altLang="zh-TW" sz="2400" dirty="0">
                <a:solidFill>
                  <a:prstClr val="black"/>
                </a:solidFill>
                <a:latin typeface="Arial"/>
                <a:ea typeface="微軟正黑體"/>
              </a:rPr>
              <a:t>?</a:t>
            </a:r>
            <a:r>
              <a:rPr lang="zh-TW" altLang="en-US" sz="2400" dirty="0">
                <a:solidFill>
                  <a:prstClr val="black"/>
                </a:solidFill>
                <a:latin typeface="Arial"/>
                <a:ea typeface="微軟正黑體"/>
              </a:rPr>
              <a:t>早上</a:t>
            </a:r>
            <a:r>
              <a:rPr lang="en-US" altLang="zh-TW" sz="2400" dirty="0">
                <a:solidFill>
                  <a:prstClr val="black"/>
                </a:solidFill>
                <a:latin typeface="Arial"/>
                <a:ea typeface="微軟正黑體"/>
              </a:rPr>
              <a:t>?</a:t>
            </a:r>
            <a:r>
              <a:rPr lang="zh-TW" altLang="en-US" sz="2400" dirty="0">
                <a:solidFill>
                  <a:prstClr val="black"/>
                </a:solidFill>
                <a:latin typeface="Arial"/>
                <a:ea typeface="微軟正黑體"/>
              </a:rPr>
              <a:t>晚上</a:t>
            </a:r>
            <a:r>
              <a:rPr lang="en-US" altLang="zh-TW" sz="2400" dirty="0">
                <a:solidFill>
                  <a:prstClr val="black"/>
                </a:solidFill>
                <a:latin typeface="Arial"/>
                <a:ea typeface="微軟正黑體"/>
              </a:rPr>
              <a:t>?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3656C438-14FD-465C-A19A-7AECD2025C2B}"/>
              </a:ext>
            </a:extLst>
          </p:cNvPr>
          <p:cNvSpPr txBox="1"/>
          <p:nvPr/>
        </p:nvSpPr>
        <p:spPr>
          <a:xfrm>
            <a:off x="829448" y="866109"/>
            <a:ext cx="113131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77"/>
            <a:r>
              <a:rPr lang="en-US" altLang="zh-TW" sz="2400" dirty="0">
                <a:solidFill>
                  <a:prstClr val="black"/>
                </a:solidFill>
                <a:latin typeface="Arial"/>
                <a:ea typeface="微軟正黑體"/>
              </a:rPr>
              <a:t>2.</a:t>
            </a:r>
            <a:r>
              <a:rPr lang="zh-TW" altLang="en-US" sz="2400" dirty="0">
                <a:solidFill>
                  <a:prstClr val="black"/>
                </a:solidFill>
                <a:latin typeface="Arial"/>
                <a:ea typeface="微軟正黑體"/>
              </a:rPr>
              <a:t>喜事來益生菌是哪個研發團隊共同開發的產品</a:t>
            </a:r>
            <a:r>
              <a:rPr lang="en-US" altLang="zh-TW" sz="2400" dirty="0">
                <a:solidFill>
                  <a:prstClr val="black"/>
                </a:solidFill>
                <a:latin typeface="Arial"/>
                <a:ea typeface="微軟正黑體"/>
              </a:rPr>
              <a:t>?</a:t>
            </a:r>
            <a:r>
              <a:rPr lang="zh-TW" altLang="en-US" sz="2400" dirty="0">
                <a:solidFill>
                  <a:prstClr val="black"/>
                </a:solidFill>
                <a:latin typeface="Arial"/>
                <a:ea typeface="微軟正黑體"/>
              </a:rPr>
              <a:t>要不要冰</a:t>
            </a:r>
            <a:r>
              <a:rPr lang="en-US" altLang="zh-TW" sz="2400" dirty="0">
                <a:solidFill>
                  <a:prstClr val="black"/>
                </a:solidFill>
                <a:latin typeface="Arial"/>
                <a:ea typeface="微軟正黑體"/>
              </a:rPr>
              <a:t>??</a:t>
            </a:r>
            <a:endParaRPr lang="zh-TW" altLang="en-US" sz="2400" dirty="0">
              <a:solidFill>
                <a:prstClr val="black"/>
              </a:solidFill>
              <a:latin typeface="Arial"/>
              <a:ea typeface="微軟正黑體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E157BC67-BE5D-CE46-27F2-BD892B3DE5B8}"/>
              </a:ext>
            </a:extLst>
          </p:cNvPr>
          <p:cNvSpPr txBox="1"/>
          <p:nvPr/>
        </p:nvSpPr>
        <p:spPr>
          <a:xfrm>
            <a:off x="813951" y="1534893"/>
            <a:ext cx="11297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77"/>
            <a:r>
              <a:rPr lang="en-US" altLang="zh-TW" sz="2400" dirty="0">
                <a:solidFill>
                  <a:prstClr val="black"/>
                </a:solidFill>
                <a:latin typeface="Arial"/>
                <a:ea typeface="微軟正黑體"/>
              </a:rPr>
              <a:t>3.</a:t>
            </a:r>
            <a:r>
              <a:rPr lang="zh-TW" altLang="en-US" sz="2400" dirty="0">
                <a:solidFill>
                  <a:prstClr val="black"/>
                </a:solidFill>
                <a:latin typeface="Arial"/>
                <a:ea typeface="微軟正黑體"/>
              </a:rPr>
              <a:t>益生菌的菌數是不是越多越好</a:t>
            </a:r>
            <a:r>
              <a:rPr lang="en-US" altLang="zh-TW" sz="2400" dirty="0">
                <a:solidFill>
                  <a:prstClr val="black"/>
                </a:solidFill>
                <a:latin typeface="Arial"/>
                <a:ea typeface="微軟正黑體"/>
              </a:rPr>
              <a:t>??</a:t>
            </a:r>
            <a:endParaRPr lang="zh-TW" altLang="en-US" sz="2400" dirty="0">
              <a:solidFill>
                <a:prstClr val="black"/>
              </a:solidFill>
              <a:latin typeface="Arial"/>
              <a:ea typeface="微軟正黑體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A43995B0-9083-1339-FE8E-5378E2B40E46}"/>
              </a:ext>
            </a:extLst>
          </p:cNvPr>
          <p:cNvSpPr txBox="1"/>
          <p:nvPr/>
        </p:nvSpPr>
        <p:spPr>
          <a:xfrm>
            <a:off x="844946" y="2146600"/>
            <a:ext cx="11297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77"/>
            <a:r>
              <a:rPr lang="en-US" altLang="zh-TW" sz="2400" dirty="0">
                <a:solidFill>
                  <a:prstClr val="black"/>
                </a:solidFill>
                <a:latin typeface="Arial"/>
                <a:ea typeface="微軟正黑體"/>
              </a:rPr>
              <a:t>4.</a:t>
            </a:r>
            <a:r>
              <a:rPr lang="zh-TW" altLang="en-US" sz="2400" dirty="0">
                <a:solidFill>
                  <a:prstClr val="black"/>
                </a:solidFill>
                <a:latin typeface="Arial"/>
                <a:ea typeface="微軟正黑體"/>
              </a:rPr>
              <a:t>益生菌功能是不是都一樣</a:t>
            </a:r>
            <a:r>
              <a:rPr lang="en-US" altLang="zh-TW" sz="2400" dirty="0">
                <a:solidFill>
                  <a:prstClr val="black"/>
                </a:solidFill>
                <a:latin typeface="Arial"/>
                <a:ea typeface="微軟正黑體"/>
              </a:rPr>
              <a:t>??</a:t>
            </a:r>
            <a:r>
              <a:rPr lang="zh-TW" altLang="en-US" sz="2400" dirty="0">
                <a:solidFill>
                  <a:prstClr val="black"/>
                </a:solidFill>
                <a:latin typeface="Arial"/>
                <a:ea typeface="微軟正黑體"/>
              </a:rPr>
              <a:t>該如何挑選呢</a:t>
            </a:r>
            <a:r>
              <a:rPr lang="en-US" altLang="zh-TW" sz="2400" dirty="0">
                <a:solidFill>
                  <a:prstClr val="black"/>
                </a:solidFill>
                <a:latin typeface="Arial"/>
                <a:ea typeface="微軟正黑體"/>
              </a:rPr>
              <a:t>?</a:t>
            </a:r>
            <a:endParaRPr lang="zh-TW" altLang="en-US" sz="2400" dirty="0">
              <a:solidFill>
                <a:prstClr val="black"/>
              </a:solidFill>
              <a:latin typeface="Arial"/>
              <a:ea typeface="微軟正黑體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4716E7B8-2E51-FCDD-3372-30EF9D1F0BDF}"/>
              </a:ext>
            </a:extLst>
          </p:cNvPr>
          <p:cNvSpPr txBox="1"/>
          <p:nvPr/>
        </p:nvSpPr>
        <p:spPr>
          <a:xfrm>
            <a:off x="829448" y="2819682"/>
            <a:ext cx="78572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77"/>
            <a:r>
              <a:rPr lang="en-US" altLang="zh-TW" sz="2400" dirty="0">
                <a:solidFill>
                  <a:prstClr val="black"/>
                </a:solidFill>
                <a:latin typeface="Arial"/>
                <a:ea typeface="微軟正黑體"/>
              </a:rPr>
              <a:t>5.</a:t>
            </a:r>
            <a:r>
              <a:rPr lang="zh-TW" altLang="en-US" sz="2400" dirty="0">
                <a:solidFill>
                  <a:prstClr val="black"/>
                </a:solidFill>
                <a:latin typeface="Arial"/>
                <a:ea typeface="微軟正黑體"/>
              </a:rPr>
              <a:t>喜事來益生菌需要天天補充嗎</a:t>
            </a:r>
            <a:r>
              <a:rPr lang="en-US" altLang="zh-TW" sz="2400" dirty="0">
                <a:solidFill>
                  <a:prstClr val="black"/>
                </a:solidFill>
                <a:latin typeface="Arial"/>
                <a:ea typeface="微軟正黑體"/>
              </a:rPr>
              <a:t>?</a:t>
            </a:r>
            <a:r>
              <a:rPr lang="zh-TW" altLang="en-US" sz="2400" dirty="0">
                <a:solidFill>
                  <a:prstClr val="black"/>
                </a:solidFill>
                <a:latin typeface="Arial"/>
                <a:ea typeface="微軟正黑體"/>
              </a:rPr>
              <a:t>還是有不舒服再吃就好</a:t>
            </a:r>
            <a:r>
              <a:rPr lang="en-US" altLang="zh-TW" sz="2400" dirty="0">
                <a:solidFill>
                  <a:prstClr val="black"/>
                </a:solidFill>
                <a:latin typeface="Arial"/>
                <a:ea typeface="微軟正黑體"/>
              </a:rPr>
              <a:t>?</a:t>
            </a:r>
            <a:endParaRPr lang="zh-TW" altLang="en-US" sz="2400" dirty="0">
              <a:solidFill>
                <a:prstClr val="black"/>
              </a:solidFill>
              <a:latin typeface="Arial"/>
              <a:ea typeface="微軟正黑體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013CD63D-744E-E999-7222-74C1CF27EE88}"/>
              </a:ext>
            </a:extLst>
          </p:cNvPr>
          <p:cNvSpPr txBox="1"/>
          <p:nvPr/>
        </p:nvSpPr>
        <p:spPr>
          <a:xfrm>
            <a:off x="829449" y="3562510"/>
            <a:ext cx="8213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77"/>
            <a:r>
              <a:rPr lang="en-US" altLang="zh-TW" sz="2400" dirty="0">
                <a:solidFill>
                  <a:prstClr val="black"/>
                </a:solidFill>
                <a:latin typeface="Arial"/>
                <a:ea typeface="微軟正黑體"/>
              </a:rPr>
              <a:t>6.</a:t>
            </a:r>
            <a:r>
              <a:rPr lang="zh-TW" altLang="en-US" sz="2400" dirty="0">
                <a:solidFill>
                  <a:prstClr val="black"/>
                </a:solidFill>
                <a:latin typeface="Arial"/>
                <a:ea typeface="微軟正黑體"/>
              </a:rPr>
              <a:t>喜事來益生菌要怎麼吃</a:t>
            </a:r>
            <a:r>
              <a:rPr lang="en-US" altLang="zh-TW" sz="2400" dirty="0">
                <a:solidFill>
                  <a:prstClr val="black"/>
                </a:solidFill>
                <a:latin typeface="Arial"/>
                <a:ea typeface="微軟正黑體"/>
              </a:rPr>
              <a:t>??</a:t>
            </a:r>
            <a:r>
              <a:rPr lang="zh-TW" altLang="en-US" sz="2400" dirty="0">
                <a:solidFill>
                  <a:prstClr val="black"/>
                </a:solidFill>
                <a:latin typeface="Arial"/>
                <a:ea typeface="微軟正黑體"/>
              </a:rPr>
              <a:t>可以加在熱湯</a:t>
            </a:r>
            <a:r>
              <a:rPr lang="en-US" altLang="zh-TW" sz="2400" dirty="0">
                <a:solidFill>
                  <a:prstClr val="black"/>
                </a:solidFill>
                <a:latin typeface="Arial"/>
                <a:ea typeface="微軟正黑體"/>
              </a:rPr>
              <a:t>or</a:t>
            </a:r>
            <a:r>
              <a:rPr lang="zh-TW" altLang="en-US" sz="2400" dirty="0">
                <a:solidFill>
                  <a:prstClr val="black"/>
                </a:solidFill>
                <a:latin typeface="Arial"/>
                <a:ea typeface="微軟正黑體"/>
              </a:rPr>
              <a:t>熱咖啡中嗎</a:t>
            </a:r>
            <a:r>
              <a:rPr lang="en-US" altLang="zh-TW" sz="2400" dirty="0">
                <a:solidFill>
                  <a:prstClr val="black"/>
                </a:solidFill>
                <a:latin typeface="Arial"/>
                <a:ea typeface="微軟正黑體"/>
              </a:rPr>
              <a:t>?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80A7E61B-61D9-5808-9795-D0C4B463C6EF}"/>
              </a:ext>
            </a:extLst>
          </p:cNvPr>
          <p:cNvSpPr txBox="1"/>
          <p:nvPr/>
        </p:nvSpPr>
        <p:spPr>
          <a:xfrm>
            <a:off x="813951" y="4210576"/>
            <a:ext cx="87098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77"/>
            <a:r>
              <a:rPr lang="en-US" altLang="zh-TW" sz="2400" dirty="0">
                <a:solidFill>
                  <a:prstClr val="black"/>
                </a:solidFill>
                <a:latin typeface="Arial"/>
                <a:ea typeface="微軟正黑體"/>
              </a:rPr>
              <a:t>7.</a:t>
            </a:r>
            <a:r>
              <a:rPr lang="zh-TW" altLang="en-US" sz="2400" dirty="0">
                <a:solidFill>
                  <a:prstClr val="black"/>
                </a:solidFill>
                <a:latin typeface="Arial"/>
                <a:ea typeface="微軟正黑體"/>
              </a:rPr>
              <a:t>什麼人需要吃喜事來益生菌</a:t>
            </a:r>
            <a:r>
              <a:rPr lang="en-US" altLang="zh-TW" sz="2400" dirty="0">
                <a:solidFill>
                  <a:prstClr val="black"/>
                </a:solidFill>
                <a:latin typeface="Arial"/>
                <a:ea typeface="微軟正黑體"/>
              </a:rPr>
              <a:t>??</a:t>
            </a:r>
            <a:r>
              <a:rPr lang="zh-TW" altLang="en-US" sz="2400" dirty="0">
                <a:solidFill>
                  <a:prstClr val="black"/>
                </a:solidFill>
                <a:latin typeface="Arial"/>
                <a:ea typeface="微軟正黑體"/>
              </a:rPr>
              <a:t> 什麼人暫時不能吃益生菌</a:t>
            </a:r>
            <a:r>
              <a:rPr lang="en-US" altLang="zh-TW" sz="2400" dirty="0">
                <a:solidFill>
                  <a:prstClr val="black"/>
                </a:solidFill>
                <a:latin typeface="Arial"/>
                <a:ea typeface="微軟正黑體"/>
              </a:rPr>
              <a:t>?</a:t>
            </a:r>
            <a:endParaRPr lang="zh-TW" altLang="en-US" sz="2400" dirty="0">
              <a:solidFill>
                <a:prstClr val="black"/>
              </a:solidFill>
              <a:latin typeface="Arial"/>
              <a:ea typeface="微軟正黑體"/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99B6023B-EB1E-B037-3E9B-8BF878F99B52}"/>
              </a:ext>
            </a:extLst>
          </p:cNvPr>
          <p:cNvSpPr txBox="1"/>
          <p:nvPr/>
        </p:nvSpPr>
        <p:spPr>
          <a:xfrm>
            <a:off x="829447" y="4883019"/>
            <a:ext cx="84411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77"/>
            <a:r>
              <a:rPr lang="en-US" altLang="zh-TW" sz="2400" dirty="0">
                <a:solidFill>
                  <a:prstClr val="black"/>
                </a:solidFill>
                <a:latin typeface="Arial"/>
                <a:ea typeface="微軟正黑體"/>
              </a:rPr>
              <a:t>8.</a:t>
            </a:r>
            <a:r>
              <a:rPr lang="zh-TW" altLang="en-US" sz="2400" dirty="0">
                <a:solidFill>
                  <a:prstClr val="black"/>
                </a:solidFill>
                <a:latin typeface="Arial"/>
                <a:ea typeface="微軟正黑體"/>
              </a:rPr>
              <a:t>孕婦可以吃喜事來益生菌嗎</a:t>
            </a:r>
            <a:r>
              <a:rPr lang="en-US" altLang="zh-TW" sz="2400" dirty="0">
                <a:solidFill>
                  <a:prstClr val="black"/>
                </a:solidFill>
                <a:latin typeface="Arial"/>
                <a:ea typeface="微軟正黑體"/>
              </a:rPr>
              <a:t>?</a:t>
            </a:r>
            <a:r>
              <a:rPr lang="zh-TW" altLang="en-US" sz="2400" dirty="0">
                <a:solidFill>
                  <a:prstClr val="black"/>
                </a:solidFill>
                <a:latin typeface="Arial"/>
                <a:ea typeface="微軟正黑體"/>
              </a:rPr>
              <a:t> 嬰兒可以吃喜事來益生菌嗎</a:t>
            </a:r>
            <a:r>
              <a:rPr lang="en-US" altLang="zh-TW" sz="2400" dirty="0">
                <a:solidFill>
                  <a:prstClr val="black"/>
                </a:solidFill>
                <a:latin typeface="Arial"/>
                <a:ea typeface="微軟正黑體"/>
              </a:rPr>
              <a:t>?</a:t>
            </a:r>
            <a:endParaRPr lang="zh-TW" altLang="en-US" sz="2400" dirty="0">
              <a:solidFill>
                <a:prstClr val="black"/>
              </a:solidFill>
              <a:latin typeface="Arial"/>
              <a:ea typeface="微軟正黑體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2F59BF41-D339-A357-68FF-F6C7F8B62418}"/>
              </a:ext>
            </a:extLst>
          </p:cNvPr>
          <p:cNvSpPr txBox="1"/>
          <p:nvPr/>
        </p:nvSpPr>
        <p:spPr>
          <a:xfrm>
            <a:off x="589238" y="5470791"/>
            <a:ext cx="69273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77"/>
            <a:r>
              <a:rPr lang="zh-TW" altLang="en-US" sz="2400" dirty="0">
                <a:solidFill>
                  <a:prstClr val="black"/>
                </a:solidFill>
                <a:latin typeface="Arial"/>
                <a:ea typeface="微軟正黑體"/>
              </a:rPr>
              <a:t>   </a:t>
            </a:r>
            <a:r>
              <a:rPr lang="en-US" altLang="zh-TW" sz="2400" dirty="0">
                <a:solidFill>
                  <a:prstClr val="black"/>
                </a:solidFill>
                <a:latin typeface="Arial"/>
                <a:ea typeface="微軟正黑體"/>
              </a:rPr>
              <a:t>9.</a:t>
            </a:r>
            <a:r>
              <a:rPr lang="zh-TW" altLang="en-US" sz="2400" dirty="0">
                <a:solidFill>
                  <a:prstClr val="black"/>
                </a:solidFill>
                <a:latin typeface="Arial"/>
                <a:ea typeface="微軟正黑體"/>
              </a:rPr>
              <a:t>吃抗生素可以同時吃益生菌嗎</a:t>
            </a:r>
            <a:r>
              <a:rPr lang="en-US" altLang="zh-TW" sz="2400" dirty="0">
                <a:solidFill>
                  <a:prstClr val="black"/>
                </a:solidFill>
                <a:latin typeface="Arial"/>
                <a:ea typeface="微軟正黑體"/>
              </a:rPr>
              <a:t>?</a:t>
            </a:r>
            <a:endParaRPr lang="zh-TW" altLang="en-US" sz="2400" dirty="0">
              <a:solidFill>
                <a:prstClr val="black"/>
              </a:solidFill>
              <a:latin typeface="Arial"/>
              <a:ea typeface="微軟正黑體"/>
            </a:endParaRP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CDF248A0-EF05-53B1-BDD7-5A45A188F37E}"/>
              </a:ext>
            </a:extLst>
          </p:cNvPr>
          <p:cNvSpPr txBox="1"/>
          <p:nvPr/>
        </p:nvSpPr>
        <p:spPr>
          <a:xfrm>
            <a:off x="744213" y="6090689"/>
            <a:ext cx="85263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77"/>
            <a:r>
              <a:rPr lang="en-US" altLang="zh-TW" sz="2400" dirty="0">
                <a:solidFill>
                  <a:prstClr val="black"/>
                </a:solidFill>
                <a:latin typeface="Arial"/>
                <a:ea typeface="微軟正黑體"/>
              </a:rPr>
              <a:t>10.</a:t>
            </a:r>
            <a:r>
              <a:rPr lang="zh-TW" altLang="en-US" sz="2400" dirty="0">
                <a:solidFill>
                  <a:prstClr val="black"/>
                </a:solidFill>
                <a:latin typeface="Arial"/>
                <a:ea typeface="微軟正黑體"/>
              </a:rPr>
              <a:t>喜事來益生菌要吃多久才是個完整調理的週期</a:t>
            </a:r>
            <a:r>
              <a:rPr lang="en-US" altLang="zh-TW" sz="2400" dirty="0">
                <a:solidFill>
                  <a:prstClr val="black"/>
                </a:solidFill>
                <a:latin typeface="Arial"/>
                <a:ea typeface="微軟正黑體"/>
              </a:rPr>
              <a:t>?</a:t>
            </a:r>
            <a:endParaRPr lang="zh-TW" altLang="en-US" sz="2400" dirty="0">
              <a:solidFill>
                <a:prstClr val="black"/>
              </a:solidFill>
              <a:latin typeface="Arial"/>
              <a:ea typeface="微軟正黑體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5A350D73-21E1-782A-BBB8-C228DFE1A82F}"/>
              </a:ext>
            </a:extLst>
          </p:cNvPr>
          <p:cNvSpPr/>
          <p:nvPr/>
        </p:nvSpPr>
        <p:spPr>
          <a:xfrm>
            <a:off x="8686656" y="5750324"/>
            <a:ext cx="3481261" cy="9215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707"/>
          </a:p>
        </p:txBody>
      </p:sp>
      <p:pic>
        <p:nvPicPr>
          <p:cNvPr id="16" name="圖片 15">
            <a:extLst>
              <a:ext uri="{FF2B5EF4-FFF2-40B4-BE49-F238E27FC236}">
                <a16:creationId xmlns:a16="http://schemas.microsoft.com/office/drawing/2014/main" id="{2B1796BE-C7F3-81B2-B413-E1DD3238DE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3828" y="128787"/>
            <a:ext cx="2301643" cy="849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851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5" name="Title 1">
            <a:extLst>
              <a:ext uri="{FF2B5EF4-FFF2-40B4-BE49-F238E27FC236}">
                <a16:creationId xmlns:a16="http://schemas.microsoft.com/office/drawing/2014/main" id="{709E8B98-E730-DB84-1404-08E63E108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71979"/>
            <a:ext cx="10972800" cy="1143000"/>
          </a:xfrm>
        </p:spPr>
        <p:txBody>
          <a:bodyPr/>
          <a:lstStyle/>
          <a:p>
            <a:r>
              <a:rPr lang="zh-TW" altLang="en-US" dirty="0">
                <a:solidFill>
                  <a:srgbClr val="FF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祝福大家有個美好的夜晚</a:t>
            </a:r>
            <a:endParaRPr lang="en-US" dirty="0">
              <a:solidFill>
                <a:srgbClr val="FF66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026" name="Picture 2" descr="黑幼龍：珍惜當下｜親子天下">
            <a:extLst>
              <a:ext uri="{FF2B5EF4-FFF2-40B4-BE49-F238E27FC236}">
                <a16:creationId xmlns:a16="http://schemas.microsoft.com/office/drawing/2014/main" id="{C1542032-7562-51FB-FA8D-632A28E4E8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78" r="21797" b="-2"/>
          <a:stretch/>
        </p:blipFill>
        <p:spPr bwMode="auto">
          <a:xfrm>
            <a:off x="65651" y="1600206"/>
            <a:ext cx="5928749" cy="4983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41256F11-6BAE-B27F-0B41-74AFE06984B7}"/>
              </a:ext>
            </a:extLst>
          </p:cNvPr>
          <p:cNvSpPr txBox="1"/>
          <p:nvPr/>
        </p:nvSpPr>
        <p:spPr bwMode="auto">
          <a:xfrm>
            <a:off x="6262583" y="1568872"/>
            <a:ext cx="5111262" cy="5165724"/>
          </a:xfrm>
          <a:prstGeom prst="rect">
            <a:avLst/>
          </a:prstGeom>
          <a:noFill/>
          <a:ln>
            <a:noFill/>
          </a:ln>
        </p:spPr>
        <p:txBody>
          <a:bodyPr vert="horz" wrap="square" lIns="182814" tIns="91406" rIns="182814" bIns="91406" numCol="1" anchor="t" anchorCtr="0" compatLnSpc="1">
            <a:prstTxWarp prst="textNoShape">
              <a:avLst/>
            </a:prstTxWarp>
            <a:normAutofit/>
          </a:bodyPr>
          <a:lstStyle/>
          <a:p>
            <a:pPr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zh-TW" altLang="en-US" sz="2500" dirty="0">
                <a:latin typeface="Adobe 黑体 Std R" panose="020B0400000000000000" pitchFamily="34" charset="-128"/>
                <a:ea typeface="Adobe 黑体 Std R" panose="020B0400000000000000" pitchFamily="34" charset="-128"/>
              </a:rPr>
              <a:t>來日不一定方長</a:t>
            </a:r>
            <a:br>
              <a:rPr lang="zh-TW" altLang="en-US" sz="2500" dirty="0">
                <a:latin typeface="Adobe 黑体 Std R" panose="020B0400000000000000" pitchFamily="34" charset="-128"/>
                <a:ea typeface="Adobe 黑体 Std R" panose="020B0400000000000000" pitchFamily="34" charset="-128"/>
              </a:rPr>
            </a:br>
            <a:r>
              <a:rPr lang="zh-TW" altLang="en-US" sz="2500" dirty="0">
                <a:latin typeface="Adobe 黑体 Std R" panose="020B0400000000000000" pitchFamily="34" charset="-128"/>
                <a:ea typeface="Adobe 黑体 Std R" panose="020B0400000000000000" pitchFamily="34" charset="-128"/>
              </a:rPr>
              <a:t>再見不一定再見</a:t>
            </a:r>
            <a:br>
              <a:rPr lang="zh-TW" altLang="en-US" sz="2500" dirty="0">
                <a:latin typeface="Adobe 黑体 Std R" panose="020B0400000000000000" pitchFamily="34" charset="-128"/>
                <a:ea typeface="Adobe 黑体 Std R" panose="020B0400000000000000" pitchFamily="34" charset="-128"/>
              </a:rPr>
            </a:br>
            <a:r>
              <a:rPr lang="zh-TW" altLang="en-US" sz="2500" dirty="0">
                <a:latin typeface="Adobe 黑体 Std R" panose="020B0400000000000000" pitchFamily="34" charset="-128"/>
                <a:ea typeface="Adobe 黑体 Std R" panose="020B0400000000000000" pitchFamily="34" charset="-128"/>
              </a:rPr>
              <a:t>沒有永遠的永遠</a:t>
            </a:r>
            <a:br>
              <a:rPr lang="zh-TW" altLang="en-US" sz="2500" dirty="0">
                <a:latin typeface="Adobe 黑体 Std R" panose="020B0400000000000000" pitchFamily="34" charset="-128"/>
                <a:ea typeface="Adobe 黑体 Std R" panose="020B0400000000000000" pitchFamily="34" charset="-128"/>
              </a:rPr>
            </a:br>
            <a:r>
              <a:rPr lang="zh-TW" altLang="en-US" sz="2500" dirty="0">
                <a:latin typeface="Adobe 黑体 Std R" panose="020B0400000000000000" pitchFamily="34" charset="-128"/>
                <a:ea typeface="Adobe 黑体 Std R" panose="020B0400000000000000" pitchFamily="34" charset="-128"/>
              </a:rPr>
              <a:t>這輩子什麼是最好?</a:t>
            </a:r>
            <a:br>
              <a:rPr lang="zh-TW" altLang="en-US" sz="2500" dirty="0">
                <a:latin typeface="Adobe 黑体 Std R" panose="020B0400000000000000" pitchFamily="34" charset="-128"/>
                <a:ea typeface="Adobe 黑体 Std R" panose="020B0400000000000000" pitchFamily="34" charset="-128"/>
              </a:rPr>
            </a:br>
            <a:r>
              <a:rPr lang="zh-TW" altLang="en-US" sz="2500" dirty="0">
                <a:latin typeface="Adobe 黑体 Std R" panose="020B0400000000000000" pitchFamily="34" charset="-128"/>
                <a:ea typeface="Adobe 黑体 Std R" panose="020B0400000000000000" pitchFamily="34" charset="-128"/>
              </a:rPr>
              <a:t>我們都是遠視眼</a:t>
            </a:r>
            <a:br>
              <a:rPr lang="zh-TW" altLang="en-US" sz="2500" dirty="0">
                <a:latin typeface="Adobe 黑体 Std R" panose="020B0400000000000000" pitchFamily="34" charset="-128"/>
                <a:ea typeface="Adobe 黑体 Std R" panose="020B0400000000000000" pitchFamily="34" charset="-128"/>
              </a:rPr>
            </a:br>
            <a:r>
              <a:rPr lang="zh-TW" altLang="en-US" sz="2500" dirty="0">
                <a:latin typeface="Adobe 黑体 Std R" panose="020B0400000000000000" pitchFamily="34" charset="-128"/>
                <a:ea typeface="Adobe 黑体 Std R" panose="020B0400000000000000" pitchFamily="34" charset="-128"/>
              </a:rPr>
              <a:t>經常模糊了離我們最近的幸福~</a:t>
            </a:r>
          </a:p>
          <a:p>
            <a:pPr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zh-TW" altLang="en-US" sz="2500" dirty="0">
                <a:latin typeface="Adobe 黑体 Std R" panose="020B0400000000000000" pitchFamily="34" charset="-128"/>
                <a:ea typeface="Adobe 黑体 Std R" panose="020B0400000000000000" pitchFamily="34" charset="-128"/>
              </a:rPr>
              <a:t>珍惜當下即是最好</a:t>
            </a:r>
          </a:p>
          <a:p>
            <a:pPr marL="342792" indent="-342792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</a:pPr>
            <a:endParaRPr lang="zh-TW" altLang="en-US" sz="2500" dirty="0">
              <a:latin typeface="Adobe 黑体 Std R" panose="020B0400000000000000" pitchFamily="34" charset="-128"/>
              <a:ea typeface="Adobe 黑体 Std R" panose="020B0400000000000000" pitchFamily="34" charset="-128"/>
            </a:endParaRPr>
          </a:p>
          <a:p>
            <a:pPr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zh-TW" altLang="en-US" sz="2500" dirty="0">
                <a:latin typeface="Adobe 黑体 Std R" panose="020B0400000000000000" pitchFamily="34" charset="-128"/>
                <a:ea typeface="Adobe 黑体 Std R" panose="020B0400000000000000" pitchFamily="34" charset="-128"/>
              </a:rPr>
              <a:t>我們窮極一生追求的幸福~</a:t>
            </a:r>
            <a:br>
              <a:rPr lang="zh-TW" altLang="en-US" sz="2500" dirty="0">
                <a:latin typeface="Adobe 黑体 Std R" panose="020B0400000000000000" pitchFamily="34" charset="-128"/>
                <a:ea typeface="Adobe 黑体 Std R" panose="020B0400000000000000" pitchFamily="34" charset="-128"/>
              </a:rPr>
            </a:br>
            <a:r>
              <a:rPr lang="zh-TW" altLang="en-US" sz="2500" dirty="0">
                <a:latin typeface="Adobe 黑体 Std R" panose="020B0400000000000000" pitchFamily="34" charset="-128"/>
                <a:ea typeface="Adobe 黑体 Std R" panose="020B0400000000000000" pitchFamily="34" charset="-128"/>
              </a:rPr>
              <a:t>不在過去 也不在未來 而是在當下</a:t>
            </a:r>
            <a:br>
              <a:rPr lang="zh-TW" altLang="en-US" sz="2500" dirty="0">
                <a:latin typeface="Adobe 黑体 Std R" panose="020B0400000000000000" pitchFamily="34" charset="-128"/>
                <a:ea typeface="Adobe 黑体 Std R" panose="020B0400000000000000" pitchFamily="34" charset="-128"/>
              </a:rPr>
            </a:br>
            <a:r>
              <a:rPr lang="zh-TW" altLang="en-US" sz="2500" dirty="0">
                <a:latin typeface="Adobe 黑体 Std R" panose="020B0400000000000000" pitchFamily="34" charset="-128"/>
                <a:ea typeface="Adobe 黑体 Std R" panose="020B0400000000000000" pitchFamily="34" charset="-128"/>
              </a:rPr>
              <a:t>珍惜眼中景.碗中餐.身邊人….</a:t>
            </a:r>
          </a:p>
        </p:txBody>
      </p:sp>
      <p:sp>
        <p:nvSpPr>
          <p:cNvPr id="1036" name="Slide Number Placeholder 4">
            <a:extLst>
              <a:ext uri="{FF2B5EF4-FFF2-40B4-BE49-F238E27FC236}">
                <a16:creationId xmlns:a16="http://schemas.microsoft.com/office/drawing/2014/main" id="{27478546-F255-3E6B-A5BE-8490756DAB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82"/>
            <a:ext cx="2844800" cy="365125"/>
          </a:xfrm>
        </p:spPr>
        <p:txBody>
          <a:bodyPr/>
          <a:lstStyle/>
          <a:p>
            <a:pPr defTabSz="412610">
              <a:spcAft>
                <a:spcPts val="600"/>
              </a:spcAft>
              <a:defRPr/>
            </a:pPr>
            <a:fld id="{D98366BC-B5B0-44D5-82C6-C6C2D97810B3}" type="slidenum">
              <a:rPr lang="zh-TW" altLang="en-US" kern="0" smtClean="0">
                <a:sym typeface="Helvetica Light"/>
              </a:rPr>
              <a:pPr defTabSz="412610">
                <a:spcAft>
                  <a:spcPts val="600"/>
                </a:spcAft>
                <a:defRPr/>
              </a:pPr>
              <a:t>32</a:t>
            </a:fld>
            <a:endParaRPr lang="en-US" altLang="zh-TW" kern="0">
              <a:sym typeface="Helvetica Light"/>
            </a:endParaRPr>
          </a:p>
        </p:txBody>
      </p:sp>
      <p:pic>
        <p:nvPicPr>
          <p:cNvPr id="2050" name="Picture 2" descr="免費矢量| 晚安！">
            <a:extLst>
              <a:ext uri="{FF2B5EF4-FFF2-40B4-BE49-F238E27FC236}">
                <a16:creationId xmlns:a16="http://schemas.microsoft.com/office/drawing/2014/main" id="{493A9954-B3EE-BF96-0B55-7692893A78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5547" y="5347776"/>
            <a:ext cx="1834337" cy="1373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941983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字方塊 7">
            <a:extLst>
              <a:ext uri="{FF2B5EF4-FFF2-40B4-BE49-F238E27FC236}">
                <a16:creationId xmlns:a16="http://schemas.microsoft.com/office/drawing/2014/main" id="{CA45E2BE-4EEE-CA64-7B8C-277296B6DBE6}"/>
              </a:ext>
            </a:extLst>
          </p:cNvPr>
          <p:cNvSpPr txBox="1"/>
          <p:nvPr/>
        </p:nvSpPr>
        <p:spPr>
          <a:xfrm>
            <a:off x="1154810" y="1107676"/>
            <a:ext cx="9652113" cy="1954381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algn="ctr" defTabSz="914277">
              <a:spcBef>
                <a:spcPts val="1200"/>
              </a:spcBef>
            </a:pPr>
            <a:r>
              <a:rPr lang="zh-TW" altLang="en-US" sz="2275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腸腦軸 </a:t>
            </a:r>
            <a:r>
              <a:rPr lang="en-US" altLang="zh-TW" sz="2275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(5374)</a:t>
            </a:r>
            <a:r>
              <a:rPr lang="zh-TW" altLang="en-US" sz="2275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zh-TW" altLang="en-US" sz="2275" b="1" dirty="0">
                <a:solidFill>
                  <a:srgbClr val="FF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腸免疫軸 </a:t>
            </a:r>
            <a:r>
              <a:rPr lang="en-US" altLang="zh-TW" sz="2275" b="1" dirty="0">
                <a:solidFill>
                  <a:srgbClr val="FF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(2466)</a:t>
            </a:r>
            <a:r>
              <a:rPr lang="zh-TW" altLang="en-US" sz="2275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，腸肝軸 </a:t>
            </a:r>
            <a:r>
              <a:rPr lang="en-US" altLang="zh-TW" sz="2275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(1661)</a:t>
            </a:r>
            <a:r>
              <a:rPr lang="zh-TW" altLang="en-US" sz="2275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endParaRPr lang="en-US" altLang="zh-TW" sz="2275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defTabSz="914277">
              <a:spcBef>
                <a:spcPts val="1200"/>
              </a:spcBef>
            </a:pPr>
            <a:r>
              <a:rPr lang="zh-TW" altLang="en-US" sz="2275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腸肺軸 </a:t>
            </a:r>
            <a:r>
              <a:rPr lang="en-US" altLang="zh-TW" sz="2275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(537)</a:t>
            </a:r>
            <a:r>
              <a:rPr lang="zh-TW" altLang="en-US" sz="2275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，腸心軸 </a:t>
            </a:r>
            <a:r>
              <a:rPr lang="en-US" altLang="zh-TW" sz="2275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(347)</a:t>
            </a:r>
            <a:r>
              <a:rPr lang="zh-TW" altLang="en-US" sz="2275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，腸腎軸 </a:t>
            </a:r>
            <a:r>
              <a:rPr lang="en-US" altLang="zh-TW" sz="2275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(302)</a:t>
            </a:r>
            <a:r>
              <a:rPr lang="zh-TW" altLang="en-US" sz="2275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，腸骨軸 </a:t>
            </a:r>
            <a:r>
              <a:rPr lang="en-US" altLang="zh-TW" sz="2275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(253)</a:t>
            </a:r>
          </a:p>
          <a:p>
            <a:pPr algn="ctr" defTabSz="914277">
              <a:spcBef>
                <a:spcPts val="1200"/>
              </a:spcBef>
            </a:pPr>
            <a:r>
              <a:rPr lang="zh-TW" altLang="en-US" sz="2275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腸肌軸 </a:t>
            </a:r>
            <a:r>
              <a:rPr lang="en-US" altLang="zh-TW" sz="2275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(268)</a:t>
            </a:r>
            <a:r>
              <a:rPr lang="zh-TW" altLang="en-US" sz="2275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，腸皮膚軸 </a:t>
            </a:r>
            <a:r>
              <a:rPr lang="en-US" altLang="zh-TW" sz="2275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(188)</a:t>
            </a:r>
            <a:r>
              <a:rPr lang="zh-TW" altLang="en-US" sz="2275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，腸脂肪軸 </a:t>
            </a:r>
            <a:r>
              <a:rPr lang="en-US" altLang="zh-TW" sz="2275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(25)</a:t>
            </a:r>
            <a:r>
              <a:rPr lang="zh-TW" altLang="en-US" sz="2275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，腸眼軸 </a:t>
            </a:r>
            <a:r>
              <a:rPr lang="en-US" altLang="zh-TW" sz="2275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(16)</a:t>
            </a:r>
          </a:p>
          <a:p>
            <a:pPr algn="ctr" defTabSz="914277">
              <a:spcBef>
                <a:spcPts val="1200"/>
              </a:spcBef>
            </a:pPr>
            <a:r>
              <a:rPr lang="zh-TW" altLang="en-US" sz="2275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腸睪軸 </a:t>
            </a:r>
            <a:r>
              <a:rPr lang="en-US" altLang="zh-TW" sz="2275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(4)</a:t>
            </a:r>
            <a:r>
              <a:rPr lang="zh-TW" altLang="en-US" sz="2275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，腸子宮軸</a:t>
            </a:r>
            <a:r>
              <a:rPr lang="en-US" altLang="zh-TW" sz="2275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(2) </a:t>
            </a:r>
            <a:r>
              <a:rPr lang="zh-TW" altLang="en-US" sz="2275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，腸脾軸 </a:t>
            </a:r>
            <a:r>
              <a:rPr lang="en-US" altLang="zh-TW" sz="2275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(2)</a:t>
            </a:r>
            <a:r>
              <a:rPr lang="zh-TW" altLang="en-US" sz="2275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，腸卵巢軸 </a:t>
            </a:r>
            <a:r>
              <a:rPr lang="en-US" altLang="zh-TW" sz="2275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(0)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18AB1024-0583-4052-70B8-B5B683EF3481}"/>
              </a:ext>
            </a:extLst>
          </p:cNvPr>
          <p:cNvSpPr txBox="1"/>
          <p:nvPr/>
        </p:nvSpPr>
        <p:spPr>
          <a:xfrm>
            <a:off x="970671" y="3565549"/>
            <a:ext cx="2926080" cy="230986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defTabSz="914277"/>
            <a:r>
              <a:rPr lang="zh-TW" altLang="en-US" sz="2655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下丹田</a:t>
            </a:r>
            <a:r>
              <a:rPr lang="en-US" altLang="zh-TW" sz="2655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 </a:t>
            </a:r>
          </a:p>
          <a:p>
            <a:pPr defTabSz="914277"/>
            <a:r>
              <a:rPr lang="zh-TW" altLang="en-US" sz="2275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生命之祖，</a:t>
            </a:r>
            <a:endParaRPr lang="en-US" altLang="zh-TW" sz="2275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914277"/>
            <a:r>
              <a:rPr lang="zh-TW" altLang="en-US" sz="2275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生氣之源，</a:t>
            </a:r>
            <a:endParaRPr lang="en-US" altLang="zh-TW" sz="2275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914277"/>
            <a:r>
              <a:rPr lang="zh-TW" altLang="en-US" sz="2275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五臟六腑之本，</a:t>
            </a:r>
            <a:endParaRPr lang="en-US" altLang="zh-TW" sz="2275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914277"/>
            <a:r>
              <a:rPr lang="zh-TW" altLang="en-US" sz="2275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十二經脈之根</a:t>
            </a:r>
            <a:endParaRPr lang="en-US" altLang="zh-TW" sz="2275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914277"/>
            <a:r>
              <a:rPr lang="en-US" altLang="zh-TW" sz="2655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655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黃帝八十一難經</a:t>
            </a:r>
            <a:r>
              <a:rPr lang="en-US" altLang="zh-TW" sz="2655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</p:txBody>
      </p:sp>
      <p:pic>
        <p:nvPicPr>
          <p:cNvPr id="1028" name="Picture 4" descr="丹田是身上的财位、丁位、文昌位，养好丹田才能丁财两旺啊_腾讯新闻">
            <a:extLst>
              <a:ext uri="{FF2B5EF4-FFF2-40B4-BE49-F238E27FC236}">
                <a16:creationId xmlns:a16="http://schemas.microsoft.com/office/drawing/2014/main" id="{854BC9BD-F011-38EC-D5EF-0901E2EC20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074"/>
          <a:stretch/>
        </p:blipFill>
        <p:spPr bwMode="auto">
          <a:xfrm>
            <a:off x="4525693" y="3782035"/>
            <a:ext cx="2088117" cy="2582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標題 1">
            <a:extLst>
              <a:ext uri="{FF2B5EF4-FFF2-40B4-BE49-F238E27FC236}">
                <a16:creationId xmlns:a16="http://schemas.microsoft.com/office/drawing/2014/main" id="{4FAFA029-0229-F1C4-8AB6-324EE8F76442}"/>
              </a:ext>
            </a:extLst>
          </p:cNvPr>
          <p:cNvSpPr txBox="1">
            <a:spLocks/>
          </p:cNvSpPr>
          <p:nvPr/>
        </p:nvSpPr>
        <p:spPr>
          <a:xfrm>
            <a:off x="3415622" y="151329"/>
            <a:ext cx="4464251" cy="750656"/>
          </a:xfrm>
          <a:prstGeom prst="rect">
            <a:avLst/>
          </a:prstGeom>
          <a:solidFill>
            <a:srgbClr val="FFDED9"/>
          </a:solidFill>
        </p:spPr>
        <p:txBody>
          <a:bodyPr vert="horz" lIns="68577" tIns="34288" rIns="68577" bIns="34288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277">
              <a:spcBef>
                <a:spcPts val="450"/>
              </a:spcBef>
            </a:pPr>
            <a:r>
              <a:rPr lang="zh-TW" altLang="en-US" sz="3034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腸</a:t>
            </a:r>
            <a:r>
              <a:rPr lang="en-US" altLang="zh-TW" sz="3034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3034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器官軸 </a:t>
            </a:r>
            <a:r>
              <a:rPr lang="en-US" altLang="zh-TW" sz="3034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(Gut-X</a:t>
            </a:r>
            <a:r>
              <a:rPr lang="zh-TW" altLang="en-US" sz="3034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3034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Axis)</a:t>
            </a:r>
            <a:r>
              <a:rPr lang="zh-TW" altLang="en-US" sz="3034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endParaRPr lang="en-US" altLang="zh-TW" sz="3034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F46A33E0-1A1C-3CF4-B8B1-2CA6A3C263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3565" y="3286248"/>
            <a:ext cx="4984020" cy="3474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2312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4" descr="一張含有 圖表 的圖片&#10;&#10;自動產生的描述">
            <a:extLst>
              <a:ext uri="{FF2B5EF4-FFF2-40B4-BE49-F238E27FC236}">
                <a16:creationId xmlns:a16="http://schemas.microsoft.com/office/drawing/2014/main" id="{55E5E807-3217-F9E7-8712-EA46185144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0030" y="67922"/>
            <a:ext cx="9271941" cy="6722157"/>
          </a:xfrm>
          <a:noFill/>
        </p:spPr>
      </p:pic>
    </p:spTree>
    <p:extLst>
      <p:ext uri="{BB962C8B-B14F-4D97-AF65-F5344CB8AC3E}">
        <p14:creationId xmlns:p14="http://schemas.microsoft.com/office/powerpoint/2010/main" val="24932522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投影片編號版面配置區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620078" indent="-238853">
              <a:defRPr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955423" indent="-189812">
              <a:defRPr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338220" indent="-189812">
              <a:defRPr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1721017" indent="-189812">
              <a:defRPr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176582" indent="-18981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632151" indent="-18981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087714" indent="-18981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543277" indent="-18981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defTabSz="914277" fontAlgn="base">
              <a:spcBef>
                <a:spcPct val="0"/>
              </a:spcBef>
              <a:spcAft>
                <a:spcPct val="0"/>
              </a:spcAft>
              <a:defRPr/>
            </a:pPr>
            <a:fld id="{D0759B81-B7A9-4504-86D1-577ED0D71CDD}" type="slidenum">
              <a:rPr kumimoji="1" lang="en-US" altLang="zh-TW">
                <a:solidFill>
                  <a:srgbClr val="898989"/>
                </a:solidFill>
              </a:rPr>
              <a:pPr defTabSz="914277" fontAlgn="base">
                <a:spcBef>
                  <a:spcPct val="0"/>
                </a:spcBef>
                <a:spcAft>
                  <a:spcPct val="0"/>
                </a:spcAft>
                <a:defRPr/>
              </a:pPr>
              <a:t>6</a:t>
            </a:fld>
            <a:endParaRPr kumimoji="1" lang="en-US" altLang="zh-TW">
              <a:solidFill>
                <a:srgbClr val="898989"/>
              </a:solidFill>
            </a:endParaRPr>
          </a:p>
        </p:txBody>
      </p:sp>
      <p:sp>
        <p:nvSpPr>
          <p:cNvPr id="173058" name="Rectangle 2"/>
          <p:cNvSpPr>
            <a:spLocks noGrp="1" noChangeArrowheads="1"/>
          </p:cNvSpPr>
          <p:nvPr>
            <p:ph type="title"/>
          </p:nvPr>
        </p:nvSpPr>
        <p:spPr>
          <a:xfrm>
            <a:off x="1440937" y="333545"/>
            <a:ext cx="9741952" cy="1142938"/>
          </a:xfrm>
        </p:spPr>
        <p:txBody>
          <a:bodyPr/>
          <a:lstStyle/>
          <a:p>
            <a:pPr algn="l">
              <a:defRPr/>
            </a:pPr>
            <a:r>
              <a:rPr lang="zh-TW" altLang="en-US" b="1" dirty="0">
                <a:solidFill>
                  <a:srgbClr val="FF6600"/>
                </a:solidFill>
                <a:latin typeface="微軟正黑體" pitchFamily="34" charset="-120"/>
                <a:ea typeface="微軟正黑體" pitchFamily="34" charset="-120"/>
              </a:rPr>
              <a:t>   </a:t>
            </a:r>
            <a:r>
              <a:rPr lang="zh-TW" altLang="en-US" dirty="0">
                <a:solidFill>
                  <a:srgbClr val="FF6600"/>
                </a:solidFill>
                <a:latin typeface="微軟正黑體" pitchFamily="34" charset="-120"/>
                <a:ea typeface="微軟正黑體" pitchFamily="34" charset="-120"/>
              </a:rPr>
              <a:t>腸道功能之</a:t>
            </a:r>
            <a:r>
              <a:rPr lang="en-US" altLang="zh-TW" dirty="0">
                <a:solidFill>
                  <a:srgbClr val="FF6600"/>
                </a:solidFill>
                <a:latin typeface="微軟正黑體" pitchFamily="34" charset="-120"/>
                <a:ea typeface="微軟正黑體" pitchFamily="34" charset="-120"/>
              </a:rPr>
              <a:t>1</a:t>
            </a:r>
            <a:br>
              <a:rPr lang="en-US" altLang="zh-TW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</a:br>
            <a:r>
              <a:rPr lang="zh-TW" altLang="en-US" sz="23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    </a:t>
            </a:r>
            <a:r>
              <a:rPr lang="zh-TW" altLang="en-US" sz="3600" b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食物營養消化吸收的重要場所</a:t>
            </a:r>
          </a:p>
        </p:txBody>
      </p:sp>
      <p:sp>
        <p:nvSpPr>
          <p:cNvPr id="145412" name="AutoShape 10"/>
          <p:cNvSpPr>
            <a:spLocks/>
          </p:cNvSpPr>
          <p:nvPr/>
        </p:nvSpPr>
        <p:spPr bwMode="auto">
          <a:xfrm>
            <a:off x="4734797" y="2384543"/>
            <a:ext cx="4554287" cy="1604875"/>
          </a:xfrm>
          <a:prstGeom prst="borderCallout2">
            <a:avLst>
              <a:gd name="adj1" fmla="val 6727"/>
              <a:gd name="adj2" fmla="val -1583"/>
              <a:gd name="adj3" fmla="val 6727"/>
              <a:gd name="adj4" fmla="val -16796"/>
              <a:gd name="adj5" fmla="val 178417"/>
              <a:gd name="adj6" fmla="val -31222"/>
            </a:avLst>
          </a:prstGeom>
          <a:solidFill>
            <a:schemeClr val="bg1"/>
          </a:solidFill>
          <a:ln w="34925">
            <a:solidFill>
              <a:srgbClr val="66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6522" tIns="38249" rIns="76522" bIns="38249"/>
          <a:lstStyle/>
          <a:p>
            <a:pPr defTabSz="95858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en-US" sz="2300" b="1" dirty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  <a:sym typeface="Helvetica Light"/>
              </a:rPr>
              <a:t>小腸功能</a:t>
            </a:r>
            <a:r>
              <a:rPr kumimoji="1" lang="zh-TW" altLang="en-US" sz="1900" dirty="0">
                <a:solidFill>
                  <a:srgbClr val="CC0000"/>
                </a:solidFill>
                <a:latin typeface="微軟正黑體" pitchFamily="34" charset="-120"/>
                <a:ea typeface="微軟正黑體" pitchFamily="34" charset="-120"/>
                <a:sym typeface="Helvetica Light"/>
              </a:rPr>
              <a:t>：</a:t>
            </a:r>
            <a:r>
              <a:rPr kumimoji="1" lang="zh-TW" altLang="en-US" sz="1900" b="1" dirty="0">
                <a:solidFill>
                  <a:srgbClr val="CC0000"/>
                </a:solidFill>
                <a:latin typeface="微軟正黑體" pitchFamily="34" charset="-120"/>
                <a:ea typeface="微軟正黑體" pitchFamily="34" charset="-120"/>
                <a:sym typeface="Helvetica Light"/>
              </a:rPr>
              <a:t>養分的吸收</a:t>
            </a:r>
          </a:p>
          <a:p>
            <a:pPr defTabSz="95858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en-US" sz="2086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sym typeface="Helvetica Light"/>
              </a:rPr>
              <a:t>內部皺摺成</a:t>
            </a:r>
            <a:r>
              <a:rPr kumimoji="1" lang="en-US" altLang="zh-TW" sz="2086" u="sng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sym typeface="Helvetica Light"/>
              </a:rPr>
              <a:t>500</a:t>
            </a:r>
            <a:r>
              <a:rPr kumimoji="1" lang="zh-TW" altLang="en-US" sz="2086" u="sng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sym typeface="Helvetica Light"/>
              </a:rPr>
              <a:t>萬條以上之絨毛</a:t>
            </a:r>
            <a:r>
              <a:rPr kumimoji="1" lang="zh-TW" altLang="en-US" sz="2086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sym typeface="Helvetica Light"/>
              </a:rPr>
              <a:t>（總面積約</a:t>
            </a:r>
            <a:r>
              <a:rPr kumimoji="1" lang="en-US" altLang="zh-TW" sz="2086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sym typeface="Helvetica Light"/>
              </a:rPr>
              <a:t>1.5</a:t>
            </a:r>
            <a:r>
              <a:rPr kumimoji="1" lang="zh-TW" altLang="en-US" sz="2086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sym typeface="Helvetica Light"/>
              </a:rPr>
              <a:t>個網球場）將食物充份分解吸收。</a:t>
            </a:r>
          </a:p>
          <a:p>
            <a:pPr algn="ctr" defTabSz="958585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 sz="1900" dirty="0">
              <a:solidFill>
                <a:srgbClr val="000000"/>
              </a:solidFill>
              <a:latin typeface="微軟正黑體" pitchFamily="34" charset="-120"/>
              <a:ea typeface="微軟正黑體" pitchFamily="34" charset="-120"/>
              <a:sym typeface="Helvetica Light"/>
            </a:endParaRPr>
          </a:p>
        </p:txBody>
      </p:sp>
      <p:sp>
        <p:nvSpPr>
          <p:cNvPr id="145413" name="AutoShape 11"/>
          <p:cNvSpPr>
            <a:spLocks/>
          </p:cNvSpPr>
          <p:nvPr/>
        </p:nvSpPr>
        <p:spPr bwMode="auto">
          <a:xfrm>
            <a:off x="4734794" y="4329125"/>
            <a:ext cx="4559050" cy="1838224"/>
          </a:xfrm>
          <a:prstGeom prst="borderCallout2">
            <a:avLst>
              <a:gd name="adj1" fmla="val 5880"/>
              <a:gd name="adj2" fmla="val -1579"/>
              <a:gd name="adj3" fmla="val 5880"/>
              <a:gd name="adj4" fmla="val -13426"/>
              <a:gd name="adj5" fmla="val 39347"/>
              <a:gd name="adj6" fmla="val -25764"/>
            </a:avLst>
          </a:prstGeom>
          <a:solidFill>
            <a:schemeClr val="bg1"/>
          </a:solidFill>
          <a:ln w="34925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6522" tIns="38249" rIns="76522" bIns="38249"/>
          <a:lstStyle/>
          <a:p>
            <a:pPr defTabSz="95858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en-US" sz="2300" b="1" dirty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  <a:sym typeface="Helvetica Light"/>
              </a:rPr>
              <a:t>大腸功能</a:t>
            </a:r>
            <a:r>
              <a:rPr kumimoji="1" lang="zh-TW" altLang="en-US" sz="1900" dirty="0">
                <a:solidFill>
                  <a:srgbClr val="CC0000"/>
                </a:solidFill>
                <a:latin typeface="微軟正黑體" pitchFamily="34" charset="-120"/>
                <a:ea typeface="微軟正黑體" pitchFamily="34" charset="-120"/>
                <a:sym typeface="Helvetica Light"/>
              </a:rPr>
              <a:t>：</a:t>
            </a:r>
            <a:r>
              <a:rPr kumimoji="1" lang="zh-TW" altLang="en-US" sz="1900" b="1" dirty="0">
                <a:solidFill>
                  <a:srgbClr val="CC0000"/>
                </a:solidFill>
                <a:latin typeface="微軟正黑體" pitchFamily="34" charset="-120"/>
                <a:ea typeface="微軟正黑體" pitchFamily="34" charset="-120"/>
                <a:sym typeface="Helvetica Light"/>
              </a:rPr>
              <a:t>製造便便的場所</a:t>
            </a:r>
          </a:p>
          <a:p>
            <a:pPr defTabSz="95858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en-US" sz="2086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sym typeface="Helvetica Light"/>
              </a:rPr>
              <a:t>呈ㄇ字型 ，</a:t>
            </a:r>
            <a:r>
              <a:rPr kumimoji="1" lang="zh-TW" altLang="en-US" sz="2086" u="sng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sym typeface="Helvetica Light"/>
              </a:rPr>
              <a:t>內部光滑的袋狀構造</a:t>
            </a:r>
            <a:r>
              <a:rPr kumimoji="1" lang="zh-TW" altLang="en-US" sz="2086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sym typeface="Helvetica Light"/>
              </a:rPr>
              <a:t>，沒有絨毛，食糜進入大腸時，水分會被吸收，變成便便。</a:t>
            </a:r>
            <a:r>
              <a:rPr kumimoji="1" lang="zh-TW" altLang="en-US" sz="2086" b="1" dirty="0">
                <a:solidFill>
                  <a:srgbClr val="CC0000"/>
                </a:solidFill>
                <a:latin typeface="微軟正黑體" pitchFamily="34" charset="-120"/>
                <a:ea typeface="微軟正黑體" pitchFamily="34" charset="-120"/>
                <a:sym typeface="Helvetica Light"/>
              </a:rPr>
              <a:t>內含豐富腸道菌。</a:t>
            </a:r>
          </a:p>
        </p:txBody>
      </p:sp>
      <p:pic>
        <p:nvPicPr>
          <p:cNvPr id="1454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5746" y="2384544"/>
            <a:ext cx="2051466" cy="1347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5415" name="Picture 2" descr="「人體腸道圖」的圖片搜尋結果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793" y="1741590"/>
            <a:ext cx="3185937" cy="4446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直線接點 3"/>
          <p:cNvCxnSpPr/>
          <p:nvPr/>
        </p:nvCxnSpPr>
        <p:spPr>
          <a:xfrm flipH="1">
            <a:off x="2783907" y="2492435"/>
            <a:ext cx="1277867" cy="2665267"/>
          </a:xfrm>
          <a:prstGeom prst="line">
            <a:avLst/>
          </a:prstGeom>
          <a:ln w="28575">
            <a:solidFill>
              <a:srgbClr val="66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線接點 5"/>
          <p:cNvCxnSpPr/>
          <p:nvPr/>
        </p:nvCxnSpPr>
        <p:spPr>
          <a:xfrm flipH="1">
            <a:off x="3215641" y="4437069"/>
            <a:ext cx="900064" cy="612742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2" descr="http://www.bio2u.us.com/UserFiles/image/shutterstock_9037899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8093" y="4292560"/>
            <a:ext cx="2306743" cy="1730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40941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標題 1"/>
          <p:cNvSpPr>
            <a:spLocks noGrp="1"/>
          </p:cNvSpPr>
          <p:nvPr>
            <p:ph type="title"/>
          </p:nvPr>
        </p:nvSpPr>
        <p:spPr>
          <a:xfrm>
            <a:off x="143955" y="276845"/>
            <a:ext cx="4552806" cy="1025021"/>
          </a:xfrm>
        </p:spPr>
        <p:txBody>
          <a:bodyPr/>
          <a:lstStyle/>
          <a:p>
            <a:pPr algn="l" eaLnBrk="1" hangingPunct="1"/>
            <a:r>
              <a:rPr kumimoji="1" lang="zh-TW" altLang="en-US" sz="2400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世界衛生組織（ＷＨＯ）</a:t>
            </a:r>
            <a:r>
              <a:rPr kumimoji="1" lang="en-US" altLang="zh-TW" sz="2400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2012</a:t>
            </a:r>
            <a:r>
              <a:rPr kumimoji="1" lang="zh-TW" altLang="en-US" sz="2400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年所做全球統計</a:t>
            </a:r>
            <a:r>
              <a:rPr kumimoji="1" lang="en-US" altLang="zh-TW" sz="2400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,</a:t>
            </a:r>
            <a:r>
              <a:rPr kumimoji="1" lang="zh-TW" altLang="en-US" sz="2400" b="1" dirty="0">
                <a:solidFill>
                  <a:srgbClr val="FF6600"/>
                </a:solidFill>
                <a:latin typeface="微軟正黑體" pitchFamily="34" charset="-120"/>
                <a:ea typeface="微軟正黑體" pitchFamily="34" charset="-120"/>
              </a:rPr>
              <a:t>台灣</a:t>
            </a:r>
            <a:r>
              <a:rPr kumimoji="1" lang="zh-TW" altLang="en-US" sz="2400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發生率高居</a:t>
            </a:r>
            <a:br>
              <a:rPr kumimoji="1" lang="en-US" altLang="zh-TW" sz="2400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</a:br>
            <a:r>
              <a:rPr kumimoji="1" lang="zh-TW" altLang="en-US" sz="2400" b="1" dirty="0">
                <a:solidFill>
                  <a:srgbClr val="FF6600"/>
                </a:solidFill>
                <a:latin typeface="微軟正黑體" pitchFamily="34" charset="-120"/>
                <a:ea typeface="微軟正黑體" pitchFamily="34" charset="-120"/>
              </a:rPr>
              <a:t>全球第一 </a:t>
            </a:r>
            <a:r>
              <a:rPr kumimoji="1" lang="en-US" altLang="zh-TW" sz="2400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!</a:t>
            </a:r>
            <a:endParaRPr lang="zh-TW" altLang="en-US" dirty="0"/>
          </a:p>
        </p:txBody>
      </p:sp>
      <p:pic>
        <p:nvPicPr>
          <p:cNvPr id="4" name="Picture 2" descr="「2016腸癌發生率」的圖片搜尋結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54" y="1310186"/>
            <a:ext cx="4140540" cy="5037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矩形 7"/>
          <p:cNvSpPr/>
          <p:nvPr/>
        </p:nvSpPr>
        <p:spPr>
          <a:xfrm>
            <a:off x="6006925" y="111885"/>
            <a:ext cx="6095665" cy="829325"/>
          </a:xfrm>
          <a:prstGeom prst="rect">
            <a:avLst/>
          </a:prstGeom>
        </p:spPr>
        <p:txBody>
          <a:bodyPr lIns="89797" tIns="44892" rIns="89797" bIns="44892">
            <a:spAutoFit/>
          </a:bodyPr>
          <a:lstStyle/>
          <a:p>
            <a:pPr defTabSz="89836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TW" altLang="en-US" sz="2400" kern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Helvetica Light"/>
              </a:rPr>
              <a:t>                       </a:t>
            </a:r>
            <a:r>
              <a:rPr lang="zh-TW" altLang="en-US" sz="2400" b="1" kern="0" dirty="0">
                <a:solidFill>
                  <a:srgbClr val="FF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Helvetica Light"/>
              </a:rPr>
              <a:t>大腸癌</a:t>
            </a:r>
            <a:r>
              <a:rPr lang="zh-TW" altLang="en-US" sz="2400" kern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Helvetica Light"/>
              </a:rPr>
              <a:t>連續</a:t>
            </a:r>
            <a:r>
              <a:rPr lang="en-US" altLang="zh-TW" sz="2400" kern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Helvetica Light"/>
              </a:rPr>
              <a:t>16</a:t>
            </a:r>
            <a:r>
              <a:rPr lang="zh-TW" altLang="en-US" sz="2400" kern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Helvetica Light"/>
              </a:rPr>
              <a:t>年</a:t>
            </a:r>
            <a:r>
              <a:rPr lang="en-US" altLang="zh-TW" sz="2400" kern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Helvetica Light"/>
              </a:rPr>
              <a:t>(2007~2023)</a:t>
            </a:r>
          </a:p>
          <a:p>
            <a:pPr defTabSz="89836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TW" altLang="en-US" sz="2400" kern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Helvetica Light"/>
              </a:rPr>
              <a:t>                                             盤據龍頭</a:t>
            </a:r>
            <a:endParaRPr lang="zh-TW" altLang="en-US" sz="1799" kern="0" dirty="0">
              <a:solidFill>
                <a:sysClr val="windowText" lastClr="000000"/>
              </a:solidFill>
              <a:latin typeface="Calibri"/>
              <a:ea typeface="新細明體"/>
              <a:sym typeface="Helvetica Light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B3E1CBB0-6982-0EEB-B5EC-5DAFB6F51F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6895" y="941088"/>
            <a:ext cx="3158211" cy="3207910"/>
          </a:xfrm>
          <a:prstGeom prst="rect">
            <a:avLst/>
          </a:prstGeom>
        </p:spPr>
      </p:pic>
      <p:pic>
        <p:nvPicPr>
          <p:cNvPr id="1026" name="Picture 2" descr="2022年十大癌症最新統計。（圖／今健康提供）">
            <a:extLst>
              <a:ext uri="{FF2B5EF4-FFF2-40B4-BE49-F238E27FC236}">
                <a16:creationId xmlns:a16="http://schemas.microsoft.com/office/drawing/2014/main" id="{8649A789-F163-5E50-F468-C35FAA3E32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8852" y="971127"/>
            <a:ext cx="3943557" cy="4524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4DA02021-BEF9-5AFD-DCC2-E8A34EF313F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5586" t="71586" b="4805"/>
          <a:stretch/>
        </p:blipFill>
        <p:spPr>
          <a:xfrm>
            <a:off x="9646261" y="5526131"/>
            <a:ext cx="1932645" cy="1325869"/>
          </a:xfrm>
          <a:prstGeom prst="rect">
            <a:avLst/>
          </a:prstGeom>
        </p:spPr>
      </p:pic>
      <p:pic>
        <p:nvPicPr>
          <p:cNvPr id="3074" name="Picture 2" descr="大腸癌發生率高　名醫：初期難察覺">
            <a:extLst>
              <a:ext uri="{FF2B5EF4-FFF2-40B4-BE49-F238E27FC236}">
                <a16:creationId xmlns:a16="http://schemas.microsoft.com/office/drawing/2014/main" id="{1AD3B77B-22CB-A352-B4B0-0698409D76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8535" y="4230024"/>
            <a:ext cx="3787200" cy="2131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39805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7" descr="1-7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13" r="6593"/>
          <a:stretch/>
        </p:blipFill>
        <p:spPr bwMode="auto">
          <a:xfrm>
            <a:off x="1314370" y="1512252"/>
            <a:ext cx="5667056" cy="5398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6434" name="投影片編號版面配置區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59276">
              <a:defRPr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620078" indent="-238853" defTabSz="759276">
              <a:defRPr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955423" indent="-189812" defTabSz="759276">
              <a:defRPr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338220" indent="-189812" defTabSz="759276">
              <a:defRPr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1721017" indent="-189812" defTabSz="759276">
              <a:defRPr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176582" indent="-189812" defTabSz="7592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632151" indent="-189812" defTabSz="7592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087714" indent="-189812" defTabSz="7592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543277" indent="-189812" defTabSz="7592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17D5137-DF50-435E-A0C7-CD9E212F6358}" type="slidenum">
              <a:rPr kumimoji="1" lang="en-US" altLang="zh-TW" sz="1200">
                <a:solidFill>
                  <a:srgbClr val="000000"/>
                </a:solidFill>
                <a:sym typeface="Helvetica Light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</a:t>
            </a:fld>
            <a:endParaRPr kumimoji="1" lang="en-US" altLang="zh-TW" sz="1200">
              <a:solidFill>
                <a:srgbClr val="000000"/>
              </a:solidFill>
              <a:sym typeface="Helvetica Light"/>
            </a:endParaRPr>
          </a:p>
        </p:txBody>
      </p:sp>
      <p:sp>
        <p:nvSpPr>
          <p:cNvPr id="178178" name="Rectangle 2"/>
          <p:cNvSpPr>
            <a:spLocks noGrp="1" noChangeArrowheads="1"/>
          </p:cNvSpPr>
          <p:nvPr>
            <p:ph type="title"/>
          </p:nvPr>
        </p:nvSpPr>
        <p:spPr>
          <a:xfrm>
            <a:off x="1928279" y="788684"/>
            <a:ext cx="8113268" cy="660363"/>
          </a:xfrm>
        </p:spPr>
        <p:txBody>
          <a:bodyPr/>
          <a:lstStyle/>
          <a:p>
            <a:pPr defTabSz="760891" eaLnBrk="1" hangingPunct="1">
              <a:lnSpc>
                <a:spcPct val="120000"/>
              </a:lnSpc>
              <a:defRPr/>
            </a:pPr>
            <a:r>
              <a:rPr lang="en-US" altLang="zh-TW" sz="3600" b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80%</a:t>
            </a:r>
            <a:r>
              <a:rPr lang="zh-TW" altLang="en-US" sz="3600" b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的免疫都在腸道中</a:t>
            </a:r>
            <a:r>
              <a:rPr lang="zh-TW" alt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！</a:t>
            </a:r>
          </a:p>
        </p:txBody>
      </p:sp>
      <p:grpSp>
        <p:nvGrpSpPr>
          <p:cNvPr id="146436" name="Group 3"/>
          <p:cNvGrpSpPr>
            <a:grpSpLocks/>
          </p:cNvGrpSpPr>
          <p:nvPr/>
        </p:nvGrpSpPr>
        <p:grpSpPr bwMode="auto">
          <a:xfrm>
            <a:off x="-45956" y="1484421"/>
            <a:ext cx="9886035" cy="1368350"/>
            <a:chOff x="-725" y="935"/>
            <a:chExt cx="5803" cy="862"/>
          </a:xfrm>
        </p:grpSpPr>
        <p:sp>
          <p:nvSpPr>
            <p:cNvPr id="146444" name="Text Box 7"/>
            <p:cNvSpPr txBox="1">
              <a:spLocks noChangeArrowheads="1"/>
            </p:cNvSpPr>
            <p:nvPr/>
          </p:nvSpPr>
          <p:spPr bwMode="auto">
            <a:xfrm>
              <a:off x="-725" y="1112"/>
              <a:ext cx="1098" cy="2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5267" tIns="47633" rIns="95267" bIns="47633">
              <a:spAutoFit/>
            </a:bodyPr>
            <a:lstStyle>
              <a:lvl1pPr defTabSz="1008063">
                <a:defRPr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defTabSz="1008063">
                <a:defRPr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defTabSz="1008063">
                <a:defRPr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defTabSz="1008063">
                <a:defRPr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defTabSz="1008063">
                <a:defRPr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defTabSz="10080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defTabSz="10080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defTabSz="10080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defTabSz="10080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defTabSz="1007928" fontAlgn="base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kumimoji="1" lang="zh-TW" altLang="en-US" sz="20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微軟正黑體" pitchFamily="34" charset="-120"/>
                  <a:ea typeface="微軟正黑體" pitchFamily="34" charset="-120"/>
                  <a:sym typeface="Helvetica Light"/>
                </a:rPr>
                <a:t>小腸黏膜圖</a:t>
              </a:r>
            </a:p>
          </p:txBody>
        </p:sp>
        <p:sp>
          <p:nvSpPr>
            <p:cNvPr id="146441" name="AutoShape 12"/>
            <p:cNvSpPr>
              <a:spLocks noChangeArrowheads="1"/>
            </p:cNvSpPr>
            <p:nvPr/>
          </p:nvSpPr>
          <p:spPr bwMode="auto">
            <a:xfrm>
              <a:off x="3400" y="935"/>
              <a:ext cx="1678" cy="862"/>
            </a:xfrm>
            <a:prstGeom prst="leftArrowCallout">
              <a:avLst>
                <a:gd name="adj1" fmla="val 27204"/>
                <a:gd name="adj2" fmla="val 25000"/>
                <a:gd name="adj3" fmla="val 25153"/>
                <a:gd name="adj4" fmla="val 80255"/>
              </a:avLst>
            </a:prstGeom>
            <a:solidFill>
              <a:srgbClr val="FF6600"/>
            </a:solidFill>
            <a:ln w="9525">
              <a:solidFill>
                <a:schemeClr val="accent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5267" tIns="47633" rIns="95267" bIns="47633" anchor="ctr"/>
            <a:lstStyle/>
            <a:p>
              <a:pPr algn="ctr" defTabSz="1004456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zh-TW" altLang="en-US" sz="1896" dirty="0">
                  <a:solidFill>
                    <a:srgbClr val="FFFFFF"/>
                  </a:solidFill>
                  <a:latin typeface="微軟正黑體" pitchFamily="34" charset="-120"/>
                  <a:ea typeface="微軟正黑體" pitchFamily="34" charset="-120"/>
                  <a:sym typeface="Helvetica Light"/>
                </a:rPr>
                <a:t>乳酸菌協會提出</a:t>
              </a:r>
              <a:r>
                <a:rPr kumimoji="1" lang="en-US" altLang="zh-TW" sz="1896" dirty="0">
                  <a:solidFill>
                    <a:srgbClr val="FFFFFF"/>
                  </a:solidFill>
                  <a:latin typeface="微軟正黑體" pitchFamily="34" charset="-120"/>
                  <a:ea typeface="微軟正黑體" pitchFamily="34" charset="-120"/>
                  <a:sym typeface="Helvetica Light"/>
                </a:rPr>
                <a:t>~</a:t>
              </a:r>
            </a:p>
            <a:p>
              <a:pPr algn="ctr" defTabSz="1004456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zh-TW" altLang="en-US" sz="1896" b="1" dirty="0">
                  <a:solidFill>
                    <a:srgbClr val="FFFF00"/>
                  </a:solidFill>
                  <a:latin typeface="微軟正黑體" pitchFamily="34" charset="-120"/>
                  <a:ea typeface="微軟正黑體" pitchFamily="34" charset="-120"/>
                  <a:sym typeface="Helvetica Light"/>
                </a:rPr>
                <a:t>腸道照顧好</a:t>
              </a:r>
              <a:r>
                <a:rPr kumimoji="1" lang="en-US" altLang="zh-TW" sz="1896" b="1" dirty="0">
                  <a:solidFill>
                    <a:srgbClr val="FFFF00"/>
                  </a:solidFill>
                  <a:latin typeface="微軟正黑體" pitchFamily="34" charset="-120"/>
                  <a:ea typeface="微軟正黑體" pitchFamily="34" charset="-120"/>
                  <a:sym typeface="Helvetica Light"/>
                </a:rPr>
                <a:t>,</a:t>
              </a:r>
            </a:p>
            <a:p>
              <a:pPr algn="ctr" defTabSz="1004456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zh-TW" altLang="en-US" sz="1896" b="1" dirty="0">
                  <a:solidFill>
                    <a:srgbClr val="FFFF00"/>
                  </a:solidFill>
                  <a:latin typeface="微軟正黑體" pitchFamily="34" charset="-120"/>
                  <a:ea typeface="微軟正黑體" pitchFamily="34" charset="-120"/>
                  <a:sym typeface="Helvetica Light"/>
                </a:rPr>
                <a:t>百病不來找</a:t>
              </a:r>
              <a:r>
                <a:rPr kumimoji="1" lang="en-US" altLang="zh-TW" sz="1896" b="1" dirty="0">
                  <a:solidFill>
                    <a:srgbClr val="FFFF00"/>
                  </a:solidFill>
                  <a:latin typeface="微軟正黑體" pitchFamily="34" charset="-120"/>
                  <a:ea typeface="微軟正黑體" pitchFamily="34" charset="-120"/>
                  <a:sym typeface="Helvetica Light"/>
                </a:rPr>
                <a:t>!</a:t>
              </a:r>
            </a:p>
          </p:txBody>
        </p:sp>
      </p:grpSp>
      <p:sp>
        <p:nvSpPr>
          <p:cNvPr id="2" name="文字方塊 1"/>
          <p:cNvSpPr txBox="1"/>
          <p:nvPr/>
        </p:nvSpPr>
        <p:spPr>
          <a:xfrm>
            <a:off x="1257036" y="118924"/>
            <a:ext cx="6394099" cy="715618"/>
          </a:xfrm>
          <a:prstGeom prst="rect">
            <a:avLst/>
          </a:prstGeom>
          <a:noFill/>
        </p:spPr>
        <p:txBody>
          <a:bodyPr lIns="38249" tIns="19132" rIns="38249" bIns="19132">
            <a:spAutoFit/>
          </a:bodyPr>
          <a:lstStyle/>
          <a:p>
            <a:pPr defTabSz="345342" hangingPunct="0">
              <a:defRPr/>
            </a:pPr>
            <a:r>
              <a:rPr lang="zh-TW" altLang="en-US" sz="4399" kern="0" dirty="0">
                <a:solidFill>
                  <a:srgbClr val="FF6600"/>
                </a:solidFill>
                <a:latin typeface="微軟正黑體" pitchFamily="34" charset="-120"/>
                <a:ea typeface="微軟正黑體" pitchFamily="34" charset="-120"/>
                <a:sym typeface="Helvetica Light"/>
              </a:rPr>
              <a:t>腸道功能之</a:t>
            </a:r>
            <a:r>
              <a:rPr lang="en-US" altLang="zh-TW" sz="4399" kern="0" dirty="0">
                <a:solidFill>
                  <a:srgbClr val="FF6600"/>
                </a:solidFill>
                <a:latin typeface="微軟正黑體" pitchFamily="34" charset="-120"/>
                <a:ea typeface="微軟正黑體" pitchFamily="34" charset="-120"/>
                <a:sym typeface="Helvetica Light"/>
              </a:rPr>
              <a:t>2</a:t>
            </a:r>
            <a:endParaRPr lang="zh-TW" altLang="en-US" sz="4399" kern="0" dirty="0">
              <a:solidFill>
                <a:srgbClr val="FF6600"/>
              </a:solidFill>
              <a:latin typeface="微軟正黑體" pitchFamily="34" charset="-120"/>
              <a:ea typeface="微軟正黑體" pitchFamily="34" charset="-120"/>
              <a:sym typeface="Helvetica Light"/>
            </a:endParaRPr>
          </a:p>
        </p:txBody>
      </p:sp>
      <p:pic>
        <p:nvPicPr>
          <p:cNvPr id="19" name="Picture 2" descr="Peyer's patches,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6476" y="3064356"/>
            <a:ext cx="2210030" cy="18055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http://vet.uga.edu/ivcvm/courses/vpat5215/digestive/week04/diarrhea/images/f04236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42" r="9596" b="8683"/>
          <a:stretch/>
        </p:blipFill>
        <p:spPr bwMode="auto">
          <a:xfrm>
            <a:off x="8095919" y="5491415"/>
            <a:ext cx="2999956" cy="11558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Peyer's patche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7123" y="3064357"/>
            <a:ext cx="2267948" cy="17378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腸道先顧好，免疫力自然好！ - PanSci 泛科學">
            <a:extLst>
              <a:ext uri="{FF2B5EF4-FFF2-40B4-BE49-F238E27FC236}">
                <a16:creationId xmlns:a16="http://schemas.microsoft.com/office/drawing/2014/main" id="{DDE27D68-84BD-2862-CF82-B8DE8E9DDD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4873" y="136706"/>
            <a:ext cx="1762005" cy="2450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18474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306" name="投影片編號版面配置區 6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8247" tIns="19131" rIns="38247" bIns="19131" numCol="1" rtlCol="0" anchor="t" anchorCtr="0" compatLnSpc="1">
            <a:prstTxWarp prst="textNoShape">
              <a:avLst/>
            </a:prstTxWarp>
          </a:bodyPr>
          <a:lstStyle>
            <a:lvl1pPr defTabSz="910981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618960" indent="-238062" defTabSz="910981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953832" indent="-188862" defTabSz="910981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337905" indent="-188862" defTabSz="910981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1720389" indent="-188862" defTabSz="910981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177468" indent="-188862" defTabSz="91098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634545" indent="-188862" defTabSz="91098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091623" indent="-188862" defTabSz="91098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548700" indent="-188862" defTabSz="91098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15209C9-6BDC-4825-928E-2A9945D12572}" type="slidenum">
              <a:rPr kumimoji="1" lang="en-US" altLang="zh-TW" sz="800">
                <a:solidFill>
                  <a:srgbClr val="898989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</a:t>
            </a:fld>
            <a:endParaRPr kumimoji="1" lang="en-US" altLang="zh-TW" sz="800">
              <a:solidFill>
                <a:srgbClr val="898989"/>
              </a:solidFill>
            </a:endParaRPr>
          </a:p>
        </p:txBody>
      </p:sp>
      <p:sp>
        <p:nvSpPr>
          <p:cNvPr id="7171" name="Rectangle 2"/>
          <p:cNvSpPr>
            <a:spLocks noGrp="1" noChangeArrowheads="1"/>
          </p:cNvSpPr>
          <p:nvPr>
            <p:ph type="title"/>
          </p:nvPr>
        </p:nvSpPr>
        <p:spPr>
          <a:xfrm>
            <a:off x="4239623" y="266474"/>
            <a:ext cx="8342984" cy="782551"/>
          </a:xfrm>
        </p:spPr>
        <p:txBody>
          <a:bodyPr/>
          <a:lstStyle/>
          <a:p>
            <a:pPr eaLnBrk="1" hangingPunct="1">
              <a:defRPr/>
            </a:pPr>
            <a:r>
              <a:rPr lang="zh-TW" alt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</a:t>
            </a:r>
            <a:r>
              <a:rPr lang="zh-TW" altLang="en-US" dirty="0">
                <a:solidFill>
                  <a:srgbClr val="FF6600"/>
                </a:solidFill>
              </a:rPr>
              <a:t>腸道菌在哪裡</a:t>
            </a:r>
            <a:r>
              <a:rPr lang="en-US" altLang="zh-TW" dirty="0">
                <a:solidFill>
                  <a:srgbClr val="FF6600"/>
                </a:solidFill>
              </a:rPr>
              <a:t>?</a:t>
            </a:r>
          </a:p>
        </p:txBody>
      </p:sp>
      <p:sp>
        <p:nvSpPr>
          <p:cNvPr id="7172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279324" y="1251191"/>
            <a:ext cx="6503273" cy="3749263"/>
          </a:xfrm>
          <a:ln w="38100">
            <a:solidFill>
              <a:srgbClr val="996600"/>
            </a:solidFill>
            <a:miter lim="800000"/>
            <a:headEnd/>
            <a:tailEnd/>
          </a:ln>
        </p:spPr>
        <p:txBody>
          <a:bodyPr/>
          <a:lstStyle/>
          <a:p>
            <a:pPr marL="425338" indent="-425338">
              <a:lnSpc>
                <a:spcPct val="125000"/>
              </a:lnSpc>
              <a:buNone/>
            </a:pPr>
            <a:r>
              <a:rPr lang="en-US" altLang="zh-TW" sz="2000" dirty="0"/>
              <a:t>1.</a:t>
            </a:r>
            <a:r>
              <a:rPr lang="zh-TW" altLang="en-US" sz="2000" dirty="0"/>
              <a:t>  </a:t>
            </a:r>
            <a:r>
              <a:rPr lang="zh-TW" altLang="en-US" sz="2200" b="1" dirty="0"/>
              <a:t>腸道菌主要在</a:t>
            </a:r>
            <a:r>
              <a:rPr lang="en-US" altLang="zh-TW" sz="2200" b="1" dirty="0"/>
              <a:t>--</a:t>
            </a:r>
            <a:r>
              <a:rPr lang="zh-TW" altLang="en-US" sz="2200" b="1" dirty="0"/>
              <a:t>大腸</a:t>
            </a:r>
          </a:p>
          <a:p>
            <a:pPr marL="425338" indent="-425338">
              <a:lnSpc>
                <a:spcPct val="125000"/>
              </a:lnSpc>
              <a:buNone/>
            </a:pPr>
            <a:r>
              <a:rPr lang="en-US" altLang="zh-TW" sz="2200" b="1" dirty="0"/>
              <a:t>2. </a:t>
            </a:r>
            <a:r>
              <a:rPr lang="zh-TW" altLang="en-US" sz="2200" b="1" dirty="0"/>
              <a:t>腸道中棲息約</a:t>
            </a:r>
            <a:r>
              <a:rPr lang="zh-TW" altLang="en-US" sz="2200" b="1" dirty="0">
                <a:solidFill>
                  <a:srgbClr val="FF6600"/>
                </a:solidFill>
              </a:rPr>
              <a:t>上萬種，數量</a:t>
            </a:r>
            <a:r>
              <a:rPr lang="en-US" altLang="zh-TW" sz="2200" b="1" dirty="0">
                <a:solidFill>
                  <a:srgbClr val="FF6600"/>
                </a:solidFill>
              </a:rPr>
              <a:t>100</a:t>
            </a:r>
            <a:r>
              <a:rPr lang="zh-TW" altLang="en-US" sz="2200" b="1" dirty="0">
                <a:solidFill>
                  <a:srgbClr val="FF6600"/>
                </a:solidFill>
              </a:rPr>
              <a:t>兆</a:t>
            </a:r>
            <a:r>
              <a:rPr lang="en-US" altLang="zh-TW" sz="2200" b="1" dirty="0">
                <a:solidFill>
                  <a:srgbClr val="FF6600"/>
                </a:solidFill>
              </a:rPr>
              <a:t>(10</a:t>
            </a:r>
            <a:r>
              <a:rPr lang="en-US" altLang="zh-TW" sz="2200" b="1" baseline="30000" dirty="0">
                <a:solidFill>
                  <a:srgbClr val="FF6600"/>
                </a:solidFill>
              </a:rPr>
              <a:t>14</a:t>
            </a:r>
            <a:r>
              <a:rPr lang="en-US" altLang="zh-TW" sz="2200" b="1" dirty="0">
                <a:solidFill>
                  <a:srgbClr val="FF6600"/>
                </a:solidFill>
              </a:rPr>
              <a:t>)</a:t>
            </a:r>
            <a:r>
              <a:rPr lang="zh-TW" altLang="en-US" sz="2200" b="1" dirty="0">
                <a:solidFill>
                  <a:srgbClr val="FF6600"/>
                </a:solidFill>
              </a:rPr>
              <a:t>的細菌</a:t>
            </a:r>
          </a:p>
          <a:p>
            <a:pPr marL="425338" indent="-425338">
              <a:lnSpc>
                <a:spcPct val="125000"/>
              </a:lnSpc>
              <a:buNone/>
            </a:pPr>
            <a:r>
              <a:rPr lang="en-US" altLang="zh-TW" sz="2200" b="1" dirty="0"/>
              <a:t>3.</a:t>
            </a:r>
            <a:r>
              <a:rPr lang="zh-TW" altLang="en-US" sz="2200" b="1" dirty="0">
                <a:solidFill>
                  <a:srgbClr val="FF6600"/>
                </a:solidFill>
              </a:rPr>
              <a:t>有好菌，有壞菌，更有不好不壞的中性菌。</a:t>
            </a:r>
          </a:p>
          <a:p>
            <a:pPr marL="425338" indent="-425338">
              <a:lnSpc>
                <a:spcPct val="125000"/>
              </a:lnSpc>
              <a:buNone/>
            </a:pPr>
            <a:r>
              <a:rPr lang="en-US" altLang="zh-TW" sz="2200" b="1" dirty="0"/>
              <a:t>4.</a:t>
            </a:r>
            <a:r>
              <a:rPr lang="zh-TW" altLang="en-US" sz="2200" b="1" dirty="0"/>
              <a:t>腸道菌在大腸內，靠著食物殘渣生存</a:t>
            </a:r>
            <a:endParaRPr lang="en-US" altLang="zh-TW" sz="2200" b="1" dirty="0"/>
          </a:p>
          <a:p>
            <a:pPr marL="425338" indent="-425338">
              <a:lnSpc>
                <a:spcPct val="125000"/>
              </a:lnSpc>
              <a:buNone/>
            </a:pPr>
            <a:r>
              <a:rPr lang="zh-TW" altLang="en-US" sz="2200" b="1" dirty="0"/>
              <a:t>    製造出各種有好有壞的物質。</a:t>
            </a:r>
            <a:endParaRPr lang="zh-TW" altLang="en-US" sz="2200" b="1" dirty="0">
              <a:solidFill>
                <a:srgbClr val="3366CC"/>
              </a:solidFill>
            </a:endParaRPr>
          </a:p>
          <a:p>
            <a:pPr marL="425338" indent="-425338">
              <a:lnSpc>
                <a:spcPct val="125000"/>
              </a:lnSpc>
              <a:buNone/>
            </a:pPr>
            <a:r>
              <a:rPr lang="en-US" altLang="zh-TW" sz="2200" b="1" dirty="0"/>
              <a:t>5. </a:t>
            </a:r>
            <a:r>
              <a:rPr lang="zh-TW" altLang="en-US" sz="2200" b="1" dirty="0"/>
              <a:t>腸中的 </a:t>
            </a:r>
            <a:r>
              <a:rPr lang="zh-TW" altLang="en-US" sz="2800" b="1" dirty="0">
                <a:solidFill>
                  <a:srgbClr val="FF6600"/>
                </a:solidFill>
              </a:rPr>
              <a:t>好菌</a:t>
            </a:r>
            <a:r>
              <a:rPr lang="en-US" altLang="zh-TW" sz="2200" b="1" dirty="0"/>
              <a:t>&gt;</a:t>
            </a:r>
            <a:r>
              <a:rPr lang="zh-TW" altLang="en-US" sz="2200" b="1" dirty="0">
                <a:solidFill>
                  <a:srgbClr val="FF6600"/>
                </a:solidFill>
              </a:rPr>
              <a:t>壞菌</a:t>
            </a:r>
            <a:r>
              <a:rPr lang="zh-TW" altLang="en-US" sz="2200" b="1" dirty="0"/>
              <a:t>才是腸勝軍</a:t>
            </a:r>
            <a:endParaRPr lang="zh-TW" altLang="en-US" sz="2200" dirty="0"/>
          </a:p>
        </p:txBody>
      </p:sp>
      <p:sp>
        <p:nvSpPr>
          <p:cNvPr id="2" name="文字方塊 1"/>
          <p:cNvSpPr txBox="1">
            <a:spLocks noChangeArrowheads="1"/>
          </p:cNvSpPr>
          <p:nvPr/>
        </p:nvSpPr>
        <p:spPr bwMode="auto">
          <a:xfrm>
            <a:off x="8411115" y="4916326"/>
            <a:ext cx="671441" cy="1215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6517" tIns="38247" rIns="76517" bIns="38247">
            <a:spAutoFit/>
          </a:bodyPr>
          <a:lstStyle>
            <a:lvl1pPr defTabSz="346075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defTabSz="346075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defTabSz="346075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defTabSz="346075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defTabSz="346075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346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346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346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346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defTabSz="345983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en-US" sz="7398" dirty="0">
                <a:solidFill>
                  <a:srgbClr val="000000"/>
                </a:solidFill>
                <a:latin typeface="Calibri" panose="020F0502020204030204" pitchFamily="34" charset="0"/>
                <a:sym typeface="Helvetica Light"/>
              </a:rPr>
              <a:t>  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30152307-BFE5-7812-1999-EEF2C7F44E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97" y="184020"/>
            <a:ext cx="5067130" cy="6551609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1931B119-4E41-4E4C-7F5A-0C49315D3B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0238" y="4433926"/>
            <a:ext cx="3254564" cy="2180558"/>
          </a:xfrm>
          <a:prstGeom prst="rect">
            <a:avLst/>
          </a:prstGeom>
          <a:ln w="57150" cmpd="thickThin">
            <a:solidFill>
              <a:srgbClr val="7F7F7F"/>
            </a:solidFill>
            <a:miter lim="800000"/>
          </a:ln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B2D2970A-C278-A53D-01F5-1E93A62D8A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82310" y="5202620"/>
            <a:ext cx="2821593" cy="1042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06092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1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1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1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1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1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17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2" grpId="0" build="p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"/>
</p:tagLst>
</file>

<file path=ppt/theme/theme1.xml><?xml version="1.0" encoding="utf-8"?>
<a:theme xmlns:a="http://schemas.openxmlformats.org/drawingml/2006/main" name="AccentBoxVTI">
  <a:themeElements>
    <a:clrScheme name="紫蘿蘭色">
      <a:dk1>
        <a:sysClr val="windowText" lastClr="000000"/>
      </a:dk1>
      <a:lt1>
        <a:sysClr val="window" lastClr="FFFFFF"/>
      </a:lt1>
      <a:dk2>
        <a:srgbClr val="373545"/>
      </a:dk2>
      <a:lt2>
        <a:srgbClr val="DCD8DC"/>
      </a:lt2>
      <a:accent1>
        <a:srgbClr val="AD84C6"/>
      </a:accent1>
      <a:accent2>
        <a:srgbClr val="8784C7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69A020"/>
      </a:hlink>
      <a:folHlink>
        <a:srgbClr val="8C8C8C"/>
      </a:folHlink>
    </a:clrScheme>
    <a:fontScheme name="Avenir">
      <a:majorFont>
        <a:latin typeface="Avenir Next LT Pro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48399872_TF89213316_Win32" id="{383ED126-3325-4608-AA12-8ABF5411E01A}" vid="{C35C8160-B903-4372-84AE-5953110B0036}"/>
    </a:ext>
  </a:extLst>
</a:theme>
</file>

<file path=ppt/theme/theme10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8_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預設簡報設計">
  <a:themeElements>
    <a:clrScheme name="地鐵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預設簡報設計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0_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5_預設簡報設計">
  <a:themeElements>
    <a:clrScheme name="地鐵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預設簡報設計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6_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預設簡報設計">
  <a:themeElements>
    <a:clrScheme name="地鐵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預設簡報設計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9_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426e97fa315356fffbdcd9876fe988c2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14b8f0def80e6d70ce3def20c90759a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90D7697-8E53-4EA8-8CBB-9C19575257BF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2.xml><?xml version="1.0" encoding="utf-8"?>
<ds:datastoreItem xmlns:ds="http://schemas.openxmlformats.org/officeDocument/2006/customXml" ds:itemID="{B927DC71-2909-427C-BDB0-3E47E210151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DF0A252-5923-47A2-A53A-F9BF7290891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醒目色塊簡報</Template>
  <TotalTime>3960</TotalTime>
  <Words>2514</Words>
  <Application>Microsoft Office PowerPoint</Application>
  <PresentationFormat>寬螢幕</PresentationFormat>
  <Paragraphs>263</Paragraphs>
  <Slides>32</Slides>
  <Notes>7</Notes>
  <HiddenSlides>0</HiddenSlides>
  <MMClips>0</MMClips>
  <ScaleCrop>false</ScaleCrop>
  <HeadingPairs>
    <vt:vector size="6" baseType="variant">
      <vt:variant>
        <vt:lpstr>使用字型</vt:lpstr>
      </vt:variant>
      <vt:variant>
        <vt:i4>11</vt:i4>
      </vt:variant>
      <vt:variant>
        <vt:lpstr>佈景主題</vt:lpstr>
      </vt:variant>
      <vt:variant>
        <vt:i4>8</vt:i4>
      </vt:variant>
      <vt:variant>
        <vt:lpstr>投影片標題</vt:lpstr>
      </vt:variant>
      <vt:variant>
        <vt:i4>32</vt:i4>
      </vt:variant>
    </vt:vector>
  </HeadingPairs>
  <TitlesOfParts>
    <vt:vector size="51" baseType="lpstr">
      <vt:lpstr>Adobe 黑体 Std R</vt:lpstr>
      <vt:lpstr>Helvetica Light</vt:lpstr>
      <vt:lpstr>Microsoft JhengHei UI</vt:lpstr>
      <vt:lpstr>華康中黑體</vt:lpstr>
      <vt:lpstr>微軟正黑體</vt:lpstr>
      <vt:lpstr>新細明體</vt:lpstr>
      <vt:lpstr>標楷體</vt:lpstr>
      <vt:lpstr>Arial</vt:lpstr>
      <vt:lpstr>Calibri</vt:lpstr>
      <vt:lpstr>Times New Roman</vt:lpstr>
      <vt:lpstr>Wingdings</vt:lpstr>
      <vt:lpstr>AccentBoxVTI</vt:lpstr>
      <vt:lpstr>8_Office 佈景主題</vt:lpstr>
      <vt:lpstr>預設簡報設計</vt:lpstr>
      <vt:lpstr>20_Office 佈景主題</vt:lpstr>
      <vt:lpstr>5_預設簡報設計</vt:lpstr>
      <vt:lpstr>16_Office 佈景主題</vt:lpstr>
      <vt:lpstr>6_預設簡報設計</vt:lpstr>
      <vt:lpstr>19_Office 佈景主題</vt:lpstr>
      <vt:lpstr>PowerPoint 簡報</vt:lpstr>
      <vt:lpstr>PowerPoint 簡報</vt:lpstr>
      <vt:lpstr>PowerPoint 簡報</vt:lpstr>
      <vt:lpstr>PowerPoint 簡報</vt:lpstr>
      <vt:lpstr>PowerPoint 簡報</vt:lpstr>
      <vt:lpstr>   腸道功能之1                 食物營養消化吸收的重要場所</vt:lpstr>
      <vt:lpstr>世界衛生組織（ＷＨＯ）2012年所做全球統計,台灣發生率高居 全球第一 !</vt:lpstr>
      <vt:lpstr>80%的免疫都在腸道中！</vt:lpstr>
      <vt:lpstr>     腸道菌在哪裡?</vt:lpstr>
      <vt:lpstr>         只要益生菌,不要易生菌</vt:lpstr>
      <vt:lpstr>CC LOVE 喜事來益生菌(藍莓風味)  幫助消化 ．改善代謝．調節體質．美肌養成</vt:lpstr>
      <vt:lpstr>您吃對益生菌了嗎?</vt:lpstr>
      <vt:lpstr>現代人常見的疾病，都和腸道息息相關唷！</vt:lpstr>
      <vt:lpstr>養腸計議｜配方設計概念</vt:lpstr>
      <vt:lpstr>植物乳植桿菌 Lactobacillus plantarum K21</vt:lpstr>
      <vt:lpstr>植物乳植桿菌 Lactobacillus plantarum K21</vt:lpstr>
      <vt:lpstr>瑞士乳酸桿菌 Lactobacillus helveticus Lafti L10</vt:lpstr>
      <vt:lpstr>瑞士乳酸桿菌 Lactobacillus helveticus Lafti L10</vt:lpstr>
      <vt:lpstr>鼠李糖乳酸桿菌 Lactobacillus rhamnsosus GG</vt:lpstr>
      <vt:lpstr>鼠李糖乳酸桿菌 Lactobacillus rhamnsosus SP1</vt:lpstr>
      <vt:lpstr>『綜合消化酵素』幫助消化&amp;調整體質</vt:lpstr>
      <vt:lpstr>血橙萃取物</vt:lpstr>
      <vt:lpstr>吃出亮白肌</vt:lpstr>
      <vt:lpstr>血橙萃取物</vt:lpstr>
      <vt:lpstr>血橙萃取物</vt:lpstr>
      <vt:lpstr>血橙萃取物</vt:lpstr>
      <vt:lpstr>血橙萃取物</vt:lpstr>
      <vt:lpstr>CC LOVE 喜事來益生菌 (藍莓風味) </vt:lpstr>
      <vt:lpstr>PowerPoint 簡報</vt:lpstr>
      <vt:lpstr>PowerPoint 簡報</vt:lpstr>
      <vt:lpstr>PowerPoint 簡報</vt:lpstr>
      <vt:lpstr>祝福大家有個美好的夜晚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CC LOVE 喜事來益生菌</dc:title>
  <dc:creator>Beneditf</dc:creator>
  <cp:lastModifiedBy>Beneditc</cp:lastModifiedBy>
  <cp:revision>108</cp:revision>
  <dcterms:created xsi:type="dcterms:W3CDTF">2024-04-08T07:08:14Z</dcterms:created>
  <dcterms:modified xsi:type="dcterms:W3CDTF">2024-07-05T09:45:22Z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