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31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27T02:16:53.469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1 1,'0'2762,"0"-2748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7T02:17:01.50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 24575,'16'16'0,"2"-1"0,-1-1 0,2 0 0,27 15 0,-21-12 0,-1 0 0,0 2 0,37 39 0,-23-20 0,-30-30 0,-1 1 0,1 0 0,-2 0 0,7 11 0,-7-10 0,1 0 0,0 0 0,14 15 0,98 105 0,-97-106 0,-1 0 0,31 48 0,10 7 0,-5-6 0,-49-61-273,0-1 0,1 0 0,0 0 0,10 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7T02:17:03.41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534 0 24575,'-176'193'0,"151"-165"0,-1 1 0,-26 38 0,40-50 0,-1-1 0,-19 18 0,18-20 0,0 1 0,-17 24 0,1 5 0,19-32 0,2 1 0,0 1 0,1 0 0,0 0 0,1 1 0,-7 18 0,5-4-682,-25 52-1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7T02:17:08.01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322 1 24575,'-4'2'0,"-1"1"0,1 0 0,1 0 0,-1 0 0,0 0 0,1 1 0,-1 0 0,1-1 0,0 1 0,0 0 0,-2 5 0,-24 52 0,25-51 0,-4 6 0,-44 98 0,42-96 0,-1 0 0,-1-1 0,-27 32 0,19-25-273,1 1 0,2 0 0,0 1 0,-22 50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98AE3C-B9BE-710B-5AC6-CCB0A8998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9793886-53E5-129B-94E4-657BFBAB2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A41AA8F-C735-31BA-54FE-73A0BFFB7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3A31-2A31-4246-826D-D5EA6B854137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0E26A06-7ABD-51BA-92D2-3D38F39AB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80DE009-3F60-8BA6-5D21-6860537F3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E1A6-3AB2-4135-8C0E-3F1E805371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9226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024225-42E5-BF31-550B-D0C72A905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AA181A0-53F7-B988-7A1D-98C54224F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62C4A00-BABF-79B5-EF3B-D64C984C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3A31-2A31-4246-826D-D5EA6B854137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D270C8A-D1EC-46D9-80C2-B4FACDE4F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C402C9-62CA-E567-4141-6D9E83BA4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E1A6-3AB2-4135-8C0E-3F1E805371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6992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41E88A1-4442-27A5-F6F1-8D4AEF4E53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277318A-9884-291B-295A-76D1976F4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09B5542-C256-7241-0E9A-9708DF780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3A31-2A31-4246-826D-D5EA6B854137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2B46BB6-4286-BD07-1453-6505C2A08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5988F7A-6ECF-9A1B-780F-4FFDC20C9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E1A6-3AB2-4135-8C0E-3F1E805371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085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B8A77C-1525-B703-53CE-87751B34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EABCACD-8492-1A94-6FE3-A2B16C7ED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BCF547E-8B44-38EA-522D-20FFFB3BF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3A31-2A31-4246-826D-D5EA6B854137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C6706AF-6D91-9669-7385-2A47F2614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158150-9BB0-ABF4-B476-AAD75AD46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E1A6-3AB2-4135-8C0E-3F1E805371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92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0EDAA3-773D-0FA0-0FC4-73C425C1B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F81D1C9-C519-7BB3-6CA2-29BFFAD4A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D4C8A41-DDE7-8B67-40E5-2CC1AF54C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3A31-2A31-4246-826D-D5EA6B854137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CDE509C-07EE-F450-5DC7-019050EF2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66E82D7-05D0-4C80-51EF-E52F1C70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E1A6-3AB2-4135-8C0E-3F1E805371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8582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412D13-EDF3-2C26-2749-783440D02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330DA6-21D6-5BC7-A364-C380E38DD2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6461C1B-27EF-DDA4-B119-50967A8759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0381CFF-876E-C90B-77C1-51E5B932E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3A31-2A31-4246-826D-D5EA6B854137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D2937A4-5C3D-C299-C243-9FFC6D26F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5E6AA87-0F43-15E6-F050-AC5BA3D2E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E1A6-3AB2-4135-8C0E-3F1E805371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8676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6FADC2-3E1F-6EF5-8747-73A4F6BB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0692D05-995D-9595-37DA-8EE6F7769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AFF3D64-5DD7-D1E3-CF68-4C12C39B9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0C289E0-B049-24CB-8C4D-1624223C7C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88EBA74-2AB0-E393-FB67-E15B61DC6C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FB94762-28B2-E208-8F76-31FFC06DF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3A31-2A31-4246-826D-D5EA6B854137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15003BA-0D2D-1328-B874-325AAEAFF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B931F6A-04A5-5BC1-B6E7-F856F00E8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E1A6-3AB2-4135-8C0E-3F1E805371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8518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3F8B1F-4F80-DA8C-D509-10C4DEFDB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EBE6007-46A0-71B1-CCA0-BCBA17CA1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3A31-2A31-4246-826D-D5EA6B854137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465EB12-1E13-F94E-E589-842AA7178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8DFAC83-BBCE-19B4-957E-FA0E7A19A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E1A6-3AB2-4135-8C0E-3F1E805371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891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F6CEB07-AA5C-3D97-DC0B-6F3D68877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3A31-2A31-4246-826D-D5EA6B854137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C04302E-3246-E8DB-8200-A89C16F1D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B80CD29-CC11-705D-7F8D-C8A72AD62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E1A6-3AB2-4135-8C0E-3F1E805371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219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2371C8-AE91-6B0C-C561-DC84DD452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165DBD-91DB-89E0-5878-843D4B00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24FF5CF-6965-626B-F31D-4633A5BFA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04083DC-8D6A-4AED-D2B7-A2DD18E23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3A31-2A31-4246-826D-D5EA6B854137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DF668ED-BFE9-93C9-8607-3B2803E5A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8502D3A-3405-A9CC-A81D-36DDC8C91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E1A6-3AB2-4135-8C0E-3F1E805371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245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A64EAD-DEE6-EC0A-CF45-11DAA1E58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4854BCC-62D0-5923-F779-BA39E7B24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CA62004-4452-A517-6BB3-3B3265C9AA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2E7BDD7-C071-8A49-E18E-BF77E0261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3A31-2A31-4246-826D-D5EA6B854137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14927D9-55A8-4D0B-A82A-54445B9B8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77706CF-96FC-F255-B89B-3D4AAD91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E1A6-3AB2-4135-8C0E-3F1E805371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448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EF78E70-80BB-7544-93CD-F82848A1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B8D44FA-2A7C-D889-F80B-C387E70E0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6632E32-E26E-43DC-6AFC-D068598EF5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1C3A31-2A31-4246-826D-D5EA6B854137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4609BD7-7B77-AD3C-6686-35F17AD9B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E86C99C-103D-599D-D1E6-ABF030688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90E1A6-3AB2-4135-8C0E-3F1E805371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197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2.xm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4A0A8B-B2D7-6003-E048-72A1D701F6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A981367-4DD5-50F6-E452-4C7074F68C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 descr="一張含有 文字, 螢幕擷取畫面, 平面設計, 鮮豔 的圖片&#10;&#10;自動產生的描述">
            <a:extLst>
              <a:ext uri="{FF2B5EF4-FFF2-40B4-BE49-F238E27FC236}">
                <a16:creationId xmlns:a16="http://schemas.microsoft.com/office/drawing/2014/main" id="{029183E7-7B80-0992-3E78-1CFCC426A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983"/>
            <a:ext cx="12192000" cy="559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05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154661-5108-E3C7-82B1-CCEE146C5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一張含有 文字, 螢幕擷取畫面, 字型, 設計 的圖片&#10;&#10;自動產生的描述">
            <a:extLst>
              <a:ext uri="{FF2B5EF4-FFF2-40B4-BE49-F238E27FC236}">
                <a16:creationId xmlns:a16="http://schemas.microsoft.com/office/drawing/2014/main" id="{AC359DB9-1F58-8C1D-1BFC-1FE106779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520"/>
            <a:ext cx="12192000" cy="6454959"/>
          </a:xfrm>
        </p:spPr>
      </p:pic>
    </p:spTree>
    <p:extLst>
      <p:ext uri="{BB962C8B-B14F-4D97-AF65-F5344CB8AC3E}">
        <p14:creationId xmlns:p14="http://schemas.microsoft.com/office/powerpoint/2010/main" val="1988229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4547B6-1A11-BF3D-3A57-59AF9810E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F3D2496-C5B9-19E6-0737-8C6187511B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39"/>
          <a:stretch/>
        </p:blipFill>
        <p:spPr>
          <a:xfrm>
            <a:off x="0" y="0"/>
            <a:ext cx="12362666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0D48E22-66B7-07F6-F7CA-0F63610425AB}"/>
              </a:ext>
            </a:extLst>
          </p:cNvPr>
          <p:cNvSpPr/>
          <p:nvPr/>
        </p:nvSpPr>
        <p:spPr>
          <a:xfrm>
            <a:off x="9346518" y="546185"/>
            <a:ext cx="895989" cy="4786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EA64D0D-21B2-7BF9-0A34-32889B89CDBB}"/>
              </a:ext>
            </a:extLst>
          </p:cNvPr>
          <p:cNvSpPr/>
          <p:nvPr/>
        </p:nvSpPr>
        <p:spPr>
          <a:xfrm>
            <a:off x="9634953" y="1393078"/>
            <a:ext cx="1558776" cy="6075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F8DEAE-631D-5F93-D5BD-8FB54A2ABC0A}"/>
              </a:ext>
            </a:extLst>
          </p:cNvPr>
          <p:cNvSpPr txBox="1"/>
          <p:nvPr/>
        </p:nvSpPr>
        <p:spPr>
          <a:xfrm>
            <a:off x="8935345" y="236240"/>
            <a:ext cx="527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</a:rPr>
              <a:t>3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28865BC-6BD4-09C1-106F-3F4018AB27BE}"/>
              </a:ext>
            </a:extLst>
          </p:cNvPr>
          <p:cNvSpPr txBox="1"/>
          <p:nvPr/>
        </p:nvSpPr>
        <p:spPr>
          <a:xfrm>
            <a:off x="9113571" y="1393078"/>
            <a:ext cx="429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</a:rPr>
              <a:t>4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836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A83944-E78C-8FBD-52A2-D483DBCAF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5CF1E33-A07D-ADF7-A646-C5C9416EF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6902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5FCF3A8-163E-624E-D256-8903F3516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08" y="1354180"/>
            <a:ext cx="2816596" cy="2615411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D3694F09-533C-D851-9EF0-B4E5846885AD}"/>
              </a:ext>
            </a:extLst>
          </p:cNvPr>
          <p:cNvSpPr/>
          <p:nvPr/>
        </p:nvSpPr>
        <p:spPr>
          <a:xfrm>
            <a:off x="4823613" y="846894"/>
            <a:ext cx="1896306" cy="284139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B2F4A17-9052-4EAC-8300-360EBF7E5ED4}"/>
              </a:ext>
            </a:extLst>
          </p:cNvPr>
          <p:cNvSpPr/>
          <p:nvPr/>
        </p:nvSpPr>
        <p:spPr>
          <a:xfrm>
            <a:off x="8588098" y="3827634"/>
            <a:ext cx="1832380" cy="284139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6758F91A-209D-F9B4-5D41-0A95189A09BD}"/>
              </a:ext>
            </a:extLst>
          </p:cNvPr>
          <p:cNvCxnSpPr>
            <a:cxnSpLocks/>
          </p:cNvCxnSpPr>
          <p:nvPr/>
        </p:nvCxnSpPr>
        <p:spPr>
          <a:xfrm>
            <a:off x="4265154" y="605024"/>
            <a:ext cx="484816" cy="333924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圖片 19">
            <a:extLst>
              <a:ext uri="{FF2B5EF4-FFF2-40B4-BE49-F238E27FC236}">
                <a16:creationId xmlns:a16="http://schemas.microsoft.com/office/drawing/2014/main" id="{E1F59755-34E1-0B8E-CE6D-79FEAC64B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8208" y="3571102"/>
            <a:ext cx="755970" cy="609653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E2B7384A-D80D-8BBE-C054-E723F8B90A84}"/>
              </a:ext>
            </a:extLst>
          </p:cNvPr>
          <p:cNvSpPr txBox="1"/>
          <p:nvPr/>
        </p:nvSpPr>
        <p:spPr>
          <a:xfrm>
            <a:off x="263888" y="846893"/>
            <a:ext cx="625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</a:rPr>
              <a:t>5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15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BA0EFE-8F90-5C27-C3CE-5F0D53BAC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一張含有 文字, 螢幕擷取畫面, 字型, 數字 的圖片&#10;&#10;自動產生的描述">
            <a:extLst>
              <a:ext uri="{FF2B5EF4-FFF2-40B4-BE49-F238E27FC236}">
                <a16:creationId xmlns:a16="http://schemas.microsoft.com/office/drawing/2014/main" id="{27719C8A-AE5E-8EF4-BE38-8BA1EC2E9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8" y="0"/>
            <a:ext cx="11773524" cy="6858000"/>
          </a:xfrm>
        </p:spPr>
      </p:pic>
    </p:spTree>
    <p:extLst>
      <p:ext uri="{BB962C8B-B14F-4D97-AF65-F5344CB8AC3E}">
        <p14:creationId xmlns:p14="http://schemas.microsoft.com/office/powerpoint/2010/main" val="3330922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EE23D7-A164-4816-9A40-CF22F21C8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6C0C2D2-92B0-78CC-2897-005634C53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945"/>
            <a:ext cx="12192000" cy="6758055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3EE1AB78-CFB2-8892-59E6-2688E490281F}"/>
              </a:ext>
            </a:extLst>
          </p:cNvPr>
          <p:cNvSpPr txBox="1"/>
          <p:nvPr/>
        </p:nvSpPr>
        <p:spPr>
          <a:xfrm>
            <a:off x="441858" y="4384379"/>
            <a:ext cx="6603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FF0000"/>
                </a:solidFill>
              </a:rPr>
              <a:t>7</a:t>
            </a:r>
            <a:r>
              <a:rPr lang="zh-TW" altLang="en-US" sz="3600" b="1" dirty="0">
                <a:solidFill>
                  <a:srgbClr val="FF0000"/>
                </a:solidFill>
              </a:rPr>
              <a:t>確認商品無誤後繼續往下滑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筆跡 9">
                <a:extLst>
                  <a:ext uri="{FF2B5EF4-FFF2-40B4-BE49-F238E27FC236}">
                    <a16:creationId xmlns:a16="http://schemas.microsoft.com/office/drawing/2014/main" id="{56677568-52FD-1876-09E4-B349BFF317DC}"/>
                  </a:ext>
                </a:extLst>
              </p14:cNvPr>
              <p14:cNvContentPartPr/>
              <p14:nvPr/>
            </p14:nvContentPartPr>
            <p14:xfrm>
              <a:off x="6905080" y="4170240"/>
              <a:ext cx="360" cy="1000080"/>
            </p14:xfrm>
          </p:contentPart>
        </mc:Choice>
        <mc:Fallback>
          <p:pic>
            <p:nvPicPr>
              <p:cNvPr id="10" name="筆跡 9">
                <a:extLst>
                  <a:ext uri="{FF2B5EF4-FFF2-40B4-BE49-F238E27FC236}">
                    <a16:creationId xmlns:a16="http://schemas.microsoft.com/office/drawing/2014/main" id="{56677568-52FD-1876-09E4-B349BFF317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42440" y="4107600"/>
                <a:ext cx="126000" cy="112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群組 14">
            <a:extLst>
              <a:ext uri="{FF2B5EF4-FFF2-40B4-BE49-F238E27FC236}">
                <a16:creationId xmlns:a16="http://schemas.microsoft.com/office/drawing/2014/main" id="{33CB4A66-F96E-53A7-3338-7942040DCEE0}"/>
              </a:ext>
            </a:extLst>
          </p:cNvPr>
          <p:cNvGrpSpPr/>
          <p:nvPr/>
        </p:nvGrpSpPr>
        <p:grpSpPr>
          <a:xfrm>
            <a:off x="6623920" y="5039280"/>
            <a:ext cx="544320" cy="318600"/>
            <a:chOff x="6623920" y="5039280"/>
            <a:chExt cx="544320" cy="31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1" name="筆跡 10">
                  <a:extLst>
                    <a:ext uri="{FF2B5EF4-FFF2-40B4-BE49-F238E27FC236}">
                      <a16:creationId xmlns:a16="http://schemas.microsoft.com/office/drawing/2014/main" id="{8D9992F4-95D1-7AD4-5F09-09326320E225}"/>
                    </a:ext>
                  </a:extLst>
                </p14:cNvPr>
                <p14:cNvContentPartPr/>
                <p14:nvPr/>
              </p14:nvContentPartPr>
              <p14:xfrm>
                <a:off x="6623920" y="5064480"/>
                <a:ext cx="272880" cy="293400"/>
              </p14:xfrm>
            </p:contentPart>
          </mc:Choice>
          <mc:Fallback>
            <p:pic>
              <p:nvPicPr>
                <p:cNvPr id="11" name="筆跡 10">
                  <a:extLst>
                    <a:ext uri="{FF2B5EF4-FFF2-40B4-BE49-F238E27FC236}">
                      <a16:creationId xmlns:a16="http://schemas.microsoft.com/office/drawing/2014/main" id="{8D9992F4-95D1-7AD4-5F09-09326320E22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561280" y="5001840"/>
                  <a:ext cx="39852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2" name="筆跡 11">
                  <a:extLst>
                    <a:ext uri="{FF2B5EF4-FFF2-40B4-BE49-F238E27FC236}">
                      <a16:creationId xmlns:a16="http://schemas.microsoft.com/office/drawing/2014/main" id="{D937C9A7-C47B-13F3-4AC3-8D1CA51FE674}"/>
                    </a:ext>
                  </a:extLst>
                </p14:cNvPr>
                <p14:cNvContentPartPr/>
                <p14:nvPr/>
              </p14:nvContentPartPr>
              <p14:xfrm>
                <a:off x="6975640" y="5039280"/>
                <a:ext cx="192600" cy="259920"/>
              </p14:xfrm>
            </p:contentPart>
          </mc:Choice>
          <mc:Fallback>
            <p:pic>
              <p:nvPicPr>
                <p:cNvPr id="12" name="筆跡 11">
                  <a:extLst>
                    <a:ext uri="{FF2B5EF4-FFF2-40B4-BE49-F238E27FC236}">
                      <a16:creationId xmlns:a16="http://schemas.microsoft.com/office/drawing/2014/main" id="{D937C9A7-C47B-13F3-4AC3-8D1CA51FE67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12640" y="4976280"/>
                  <a:ext cx="31824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4" name="筆跡 13">
                  <a:extLst>
                    <a:ext uri="{FF2B5EF4-FFF2-40B4-BE49-F238E27FC236}">
                      <a16:creationId xmlns:a16="http://schemas.microsoft.com/office/drawing/2014/main" id="{CCC8BB9E-8309-0AF7-C3DE-7A8555276FD2}"/>
                    </a:ext>
                  </a:extLst>
                </p14:cNvPr>
                <p14:cNvContentPartPr/>
                <p14:nvPr/>
              </p14:nvContentPartPr>
              <p14:xfrm>
                <a:off x="6940360" y="5150880"/>
                <a:ext cx="116280" cy="189000"/>
              </p14:xfrm>
            </p:contentPart>
          </mc:Choice>
          <mc:Fallback>
            <p:pic>
              <p:nvPicPr>
                <p:cNvPr id="14" name="筆跡 13">
                  <a:extLst>
                    <a:ext uri="{FF2B5EF4-FFF2-40B4-BE49-F238E27FC236}">
                      <a16:creationId xmlns:a16="http://schemas.microsoft.com/office/drawing/2014/main" id="{CCC8BB9E-8309-0AF7-C3DE-7A8555276FD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877360" y="5088240"/>
                  <a:ext cx="241920" cy="314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3846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49C388-B999-784E-6004-60BB1009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一張含有 文字, 螢幕擷取畫面, 軟體, 網頁 的圖片&#10;&#10;自動產生的描述">
            <a:extLst>
              <a:ext uri="{FF2B5EF4-FFF2-40B4-BE49-F238E27FC236}">
                <a16:creationId xmlns:a16="http://schemas.microsoft.com/office/drawing/2014/main" id="{4F7D8CF5-B8F5-E52A-CDD0-89DA37D9A4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96252" cy="6858000"/>
          </a:xfrm>
        </p:spPr>
      </p:pic>
      <p:pic>
        <p:nvPicPr>
          <p:cNvPr id="7" name="圖片 6" descr="一張含有 文字, 螢幕擷取畫面, 字型, 網頁 的圖片&#10;&#10;自動產生的描述">
            <a:extLst>
              <a:ext uri="{FF2B5EF4-FFF2-40B4-BE49-F238E27FC236}">
                <a16:creationId xmlns:a16="http://schemas.microsoft.com/office/drawing/2014/main" id="{A6A30A84-5259-2624-AA5B-9DB63B46A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51" y="0"/>
            <a:ext cx="6097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16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F31991-80E8-2F65-8EB8-E35DB5AF3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一張含有 文字, 螢幕擷取畫面, 字型, 行 的圖片&#10;&#10;自動產生的描述">
            <a:extLst>
              <a:ext uri="{FF2B5EF4-FFF2-40B4-BE49-F238E27FC236}">
                <a16:creationId xmlns:a16="http://schemas.microsoft.com/office/drawing/2014/main" id="{A902C59E-908A-2AEB-6F5C-7FFAD4C4D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545"/>
            <a:ext cx="12192000" cy="5310910"/>
          </a:xfrm>
        </p:spPr>
      </p:pic>
    </p:spTree>
    <p:extLst>
      <p:ext uri="{BB962C8B-B14F-4D97-AF65-F5344CB8AC3E}">
        <p14:creationId xmlns:p14="http://schemas.microsoft.com/office/powerpoint/2010/main" val="2262646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70D760-C0BA-858B-F0DC-DDD8E5D56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一張含有 文字, 螢幕擷取畫面, 軟體, 網頁 的圖片&#10;&#10;自動產生的描述">
            <a:extLst>
              <a:ext uri="{FF2B5EF4-FFF2-40B4-BE49-F238E27FC236}">
                <a16:creationId xmlns:a16="http://schemas.microsoft.com/office/drawing/2014/main" id="{7D5C8875-4764-9E71-7A9B-AF0B8B08F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" y="854978"/>
            <a:ext cx="12180370" cy="5148043"/>
          </a:xfrm>
        </p:spPr>
      </p:pic>
    </p:spTree>
    <p:extLst>
      <p:ext uri="{BB962C8B-B14F-4D97-AF65-F5344CB8AC3E}">
        <p14:creationId xmlns:p14="http://schemas.microsoft.com/office/powerpoint/2010/main" val="2498769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寬螢幕</PresentationFormat>
  <Paragraphs>4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Jung Pao LIN</dc:creator>
  <cp:lastModifiedBy>huang penny</cp:lastModifiedBy>
  <cp:revision>3</cp:revision>
  <dcterms:created xsi:type="dcterms:W3CDTF">2024-08-09T05:32:50Z</dcterms:created>
  <dcterms:modified xsi:type="dcterms:W3CDTF">2024-08-27T02:19:11Z</dcterms:modified>
</cp:coreProperties>
</file>