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1096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FA84CA-E783-BBA0-9C6F-34DFCE8B7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6"/>
            <a:ext cx="16256000" cy="90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3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自訂</PresentationFormat>
  <Paragraphs>0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Jung Pao LIN</cp:lastModifiedBy>
  <cp:revision>2</cp:revision>
  <dcterms:created xsi:type="dcterms:W3CDTF">2006-08-16T00:00:00Z</dcterms:created>
  <dcterms:modified xsi:type="dcterms:W3CDTF">2026-03-17T06:07:46Z</dcterms:modified>
</cp:coreProperties>
</file>